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6B969-54B3-4ED5-BFB3-29AF4CADDC6D}" v="66" dt="2026-02-25T21:36:20.592"/>
    <p1510:client id="{EBF6C0D6-84FA-4419-84E0-504A85796801}" v="9" dt="2026-02-26T13:00:44.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94660"/>
  </p:normalViewPr>
  <p:slideViewPr>
    <p:cSldViewPr snapToGrid="0">
      <p:cViewPr varScale="1">
        <p:scale>
          <a:sx n="80" d="100"/>
          <a:sy n="80" d="100"/>
        </p:scale>
        <p:origin x="13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uka Gamage" userId="6e81e414a8fb7fe7" providerId="LiveId" clId="{ED6C4D3F-B2A9-4A30-80EC-C3A81CCC6C6D}"/>
    <pc:docChg chg="modSld">
      <pc:chgData name="Renuka Gamage" userId="6e81e414a8fb7fe7" providerId="LiveId" clId="{ED6C4D3F-B2A9-4A30-80EC-C3A81CCC6C6D}" dt="2026-02-26T13:01:48.948" v="12" actId="6549"/>
      <pc:docMkLst>
        <pc:docMk/>
      </pc:docMkLst>
      <pc:sldChg chg="addSp modSp">
        <pc:chgData name="Renuka Gamage" userId="6e81e414a8fb7fe7" providerId="LiveId" clId="{ED6C4D3F-B2A9-4A30-80EC-C3A81CCC6C6D}" dt="2026-02-26T13:00:13.916" v="1"/>
        <pc:sldMkLst>
          <pc:docMk/>
          <pc:sldMk cId="2674640097" sldId="256"/>
        </pc:sldMkLst>
        <pc:spChg chg="add mod">
          <ac:chgData name="Renuka Gamage" userId="6e81e414a8fb7fe7" providerId="LiveId" clId="{ED6C4D3F-B2A9-4A30-80EC-C3A81CCC6C6D}" dt="2026-02-26T13:00:13.916" v="1"/>
          <ac:spMkLst>
            <pc:docMk/>
            <pc:sldMk cId="2674640097" sldId="256"/>
            <ac:spMk id="2" creationId="{38B9E767-BFD3-C351-4739-61C563AF02D1}"/>
          </ac:spMkLst>
        </pc:spChg>
      </pc:sldChg>
      <pc:sldChg chg="addSp modSp">
        <pc:chgData name="Renuka Gamage" userId="6e81e414a8fb7fe7" providerId="LiveId" clId="{ED6C4D3F-B2A9-4A30-80EC-C3A81CCC6C6D}" dt="2026-02-26T13:00:16.750" v="2"/>
        <pc:sldMkLst>
          <pc:docMk/>
          <pc:sldMk cId="108066840" sldId="258"/>
        </pc:sldMkLst>
        <pc:spChg chg="add mod">
          <ac:chgData name="Renuka Gamage" userId="6e81e414a8fb7fe7" providerId="LiveId" clId="{ED6C4D3F-B2A9-4A30-80EC-C3A81CCC6C6D}" dt="2026-02-26T13:00:16.750" v="2"/>
          <ac:spMkLst>
            <pc:docMk/>
            <pc:sldMk cId="108066840" sldId="258"/>
            <ac:spMk id="2" creationId="{182F75A3-32DC-A981-CC1B-6C38AB7EDA86}"/>
          </ac:spMkLst>
        </pc:spChg>
      </pc:sldChg>
      <pc:sldChg chg="addSp modSp">
        <pc:chgData name="Renuka Gamage" userId="6e81e414a8fb7fe7" providerId="LiveId" clId="{ED6C4D3F-B2A9-4A30-80EC-C3A81CCC6C6D}" dt="2026-02-26T13:00:19.106" v="3"/>
        <pc:sldMkLst>
          <pc:docMk/>
          <pc:sldMk cId="570402987" sldId="259"/>
        </pc:sldMkLst>
        <pc:spChg chg="add mod">
          <ac:chgData name="Renuka Gamage" userId="6e81e414a8fb7fe7" providerId="LiveId" clId="{ED6C4D3F-B2A9-4A30-80EC-C3A81CCC6C6D}" dt="2026-02-26T13:00:19.106" v="3"/>
          <ac:spMkLst>
            <pc:docMk/>
            <pc:sldMk cId="570402987" sldId="259"/>
            <ac:spMk id="2" creationId="{2AB7414F-8819-0B04-3C84-FF808BFDCAD4}"/>
          </ac:spMkLst>
        </pc:spChg>
      </pc:sldChg>
      <pc:sldChg chg="addSp modSp">
        <pc:chgData name="Renuka Gamage" userId="6e81e414a8fb7fe7" providerId="LiveId" clId="{ED6C4D3F-B2A9-4A30-80EC-C3A81CCC6C6D}" dt="2026-02-26T13:00:21.634" v="4"/>
        <pc:sldMkLst>
          <pc:docMk/>
          <pc:sldMk cId="2824746331" sldId="260"/>
        </pc:sldMkLst>
        <pc:spChg chg="add mod">
          <ac:chgData name="Renuka Gamage" userId="6e81e414a8fb7fe7" providerId="LiveId" clId="{ED6C4D3F-B2A9-4A30-80EC-C3A81CCC6C6D}" dt="2026-02-26T13:00:21.634" v="4"/>
          <ac:spMkLst>
            <pc:docMk/>
            <pc:sldMk cId="2824746331" sldId="260"/>
            <ac:spMk id="2" creationId="{5CED22BB-2AC6-3C61-6FB7-434AB3C8D820}"/>
          </ac:spMkLst>
        </pc:spChg>
      </pc:sldChg>
      <pc:sldChg chg="addSp modSp">
        <pc:chgData name="Renuka Gamage" userId="6e81e414a8fb7fe7" providerId="LiveId" clId="{ED6C4D3F-B2A9-4A30-80EC-C3A81CCC6C6D}" dt="2026-02-26T13:00:24.506" v="5"/>
        <pc:sldMkLst>
          <pc:docMk/>
          <pc:sldMk cId="3430044133" sldId="261"/>
        </pc:sldMkLst>
        <pc:spChg chg="add mod">
          <ac:chgData name="Renuka Gamage" userId="6e81e414a8fb7fe7" providerId="LiveId" clId="{ED6C4D3F-B2A9-4A30-80EC-C3A81CCC6C6D}" dt="2026-02-26T13:00:24.506" v="5"/>
          <ac:spMkLst>
            <pc:docMk/>
            <pc:sldMk cId="3430044133" sldId="261"/>
            <ac:spMk id="2" creationId="{BECAA52B-B49A-D395-CE15-DC8564DAC3EB}"/>
          </ac:spMkLst>
        </pc:spChg>
      </pc:sldChg>
      <pc:sldChg chg="modSp mod modNotesTx">
        <pc:chgData name="Renuka Gamage" userId="6e81e414a8fb7fe7" providerId="LiveId" clId="{ED6C4D3F-B2A9-4A30-80EC-C3A81CCC6C6D}" dt="2026-02-26T13:01:20.821" v="9" actId="6549"/>
        <pc:sldMkLst>
          <pc:docMk/>
          <pc:sldMk cId="2269785525" sldId="262"/>
        </pc:sldMkLst>
        <pc:spChg chg="mod">
          <ac:chgData name="Renuka Gamage" userId="6e81e414a8fb7fe7" providerId="LiveId" clId="{ED6C4D3F-B2A9-4A30-80EC-C3A81CCC6C6D}" dt="2026-02-26T13:00:06.072" v="0" actId="1076"/>
          <ac:spMkLst>
            <pc:docMk/>
            <pc:sldMk cId="2269785525" sldId="262"/>
            <ac:spMk id="2" creationId="{8727EE3D-0205-E590-7D05-5A2899A9D3F7}"/>
          </ac:spMkLst>
        </pc:spChg>
      </pc:sldChg>
      <pc:sldChg chg="addSp modSp modNotesTx">
        <pc:chgData name="Renuka Gamage" userId="6e81e414a8fb7fe7" providerId="LiveId" clId="{ED6C4D3F-B2A9-4A30-80EC-C3A81CCC6C6D}" dt="2026-02-26T13:01:34.291" v="10" actId="6549"/>
        <pc:sldMkLst>
          <pc:docMk/>
          <pc:sldMk cId="2318498424" sldId="263"/>
        </pc:sldMkLst>
        <pc:spChg chg="add mod">
          <ac:chgData name="Renuka Gamage" userId="6e81e414a8fb7fe7" providerId="LiveId" clId="{ED6C4D3F-B2A9-4A30-80EC-C3A81CCC6C6D}" dt="2026-02-26T13:00:33.351" v="6"/>
          <ac:spMkLst>
            <pc:docMk/>
            <pc:sldMk cId="2318498424" sldId="263"/>
            <ac:spMk id="2" creationId="{6E0D7C32-A604-EF70-ACC2-DA0132DFCA55}"/>
          </ac:spMkLst>
        </pc:spChg>
      </pc:sldChg>
      <pc:sldChg chg="addSp modSp modNotesTx">
        <pc:chgData name="Renuka Gamage" userId="6e81e414a8fb7fe7" providerId="LiveId" clId="{ED6C4D3F-B2A9-4A30-80EC-C3A81CCC6C6D}" dt="2026-02-26T13:01:42.139" v="11" actId="6549"/>
        <pc:sldMkLst>
          <pc:docMk/>
          <pc:sldMk cId="683690921" sldId="264"/>
        </pc:sldMkLst>
        <pc:spChg chg="add mod">
          <ac:chgData name="Renuka Gamage" userId="6e81e414a8fb7fe7" providerId="LiveId" clId="{ED6C4D3F-B2A9-4A30-80EC-C3A81CCC6C6D}" dt="2026-02-26T13:00:35.708" v="7"/>
          <ac:spMkLst>
            <pc:docMk/>
            <pc:sldMk cId="683690921" sldId="264"/>
            <ac:spMk id="3" creationId="{80EF9032-C8F6-EA00-4935-60B533601AE7}"/>
          </ac:spMkLst>
        </pc:spChg>
      </pc:sldChg>
      <pc:sldChg chg="addSp modSp modNotesTx">
        <pc:chgData name="Renuka Gamage" userId="6e81e414a8fb7fe7" providerId="LiveId" clId="{ED6C4D3F-B2A9-4A30-80EC-C3A81CCC6C6D}" dt="2026-02-26T13:01:48.948" v="12" actId="6549"/>
        <pc:sldMkLst>
          <pc:docMk/>
          <pc:sldMk cId="3047959076" sldId="265"/>
        </pc:sldMkLst>
        <pc:spChg chg="add mod">
          <ac:chgData name="Renuka Gamage" userId="6e81e414a8fb7fe7" providerId="LiveId" clId="{ED6C4D3F-B2A9-4A30-80EC-C3A81CCC6C6D}" dt="2026-02-26T13:00:44.380" v="8"/>
          <ac:spMkLst>
            <pc:docMk/>
            <pc:sldMk cId="3047959076" sldId="265"/>
            <ac:spMk id="3" creationId="{21EB586C-21BF-0C22-E95A-B8C8FBB9350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30217-C56A-42B5-AC88-6A770B0D364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CA"/>
        </a:p>
      </dgm:t>
    </dgm:pt>
    <dgm:pt modelId="{86009900-E004-4866-A489-1CDD96EF0FAD}">
      <dgm:prSet phldrT="[Text]"/>
      <dgm:spPr/>
      <dgm:t>
        <a:bodyPr/>
        <a:lstStyle/>
        <a:p>
          <a:r>
            <a:rPr kumimoji="0" lang="en-US" b="1" i="0" u="none" strike="noStrike" cap="none" spc="0" normalizeH="0" baseline="0" noProof="0" dirty="0">
              <a:ln>
                <a:noFill/>
              </a:ln>
              <a:solidFill>
                <a:prstClr val="black"/>
              </a:solidFill>
              <a:effectLst/>
              <a:uLnTx/>
              <a:uFillTx/>
              <a:latin typeface="Aptos" panose="02110004020202020204"/>
              <a:ea typeface="+mn-ea"/>
              <a:cs typeface="+mn-cs"/>
            </a:rPr>
            <a:t>Historical and structural gender inequalities</a:t>
          </a:r>
          <a:endParaRPr lang="en-CA" dirty="0"/>
        </a:p>
      </dgm:t>
    </dgm:pt>
    <dgm:pt modelId="{F46AA48F-7B32-470D-9BB9-5520E4ED36F8}" type="parTrans" cxnId="{0D52CCAB-0571-4FCF-A3F2-75CE3CEB231D}">
      <dgm:prSet/>
      <dgm:spPr/>
      <dgm:t>
        <a:bodyPr/>
        <a:lstStyle/>
        <a:p>
          <a:endParaRPr lang="en-CA"/>
        </a:p>
      </dgm:t>
    </dgm:pt>
    <dgm:pt modelId="{A6A1F8B7-C74E-4F43-B93B-AFC9B481CBD7}" type="sibTrans" cxnId="{0D52CCAB-0571-4FCF-A3F2-75CE3CEB231D}">
      <dgm:prSet/>
      <dgm:spPr/>
      <dgm:t>
        <a:bodyPr/>
        <a:lstStyle/>
        <a:p>
          <a:endParaRPr lang="en-CA"/>
        </a:p>
      </dgm:t>
    </dgm:pt>
    <dgm:pt modelId="{A431302E-4110-4914-BAE3-4602D13C75B4}">
      <dgm:prSet phldrT="[Text]" phldr="0"/>
      <dgm:spPr/>
      <dgm:t>
        <a:bodyPr/>
        <a:lstStyle/>
        <a:p>
          <a:r>
            <a:rPr lang="en-US" dirty="0"/>
            <a:t>to LEAD</a:t>
          </a:r>
          <a:endParaRPr lang="en-CA" dirty="0"/>
        </a:p>
      </dgm:t>
    </dgm:pt>
    <dgm:pt modelId="{664C2A50-E4F5-473E-A72F-717743DE5C6A}" type="parTrans" cxnId="{C9EB6433-22C1-4E17-9C99-EDEF108B2B5B}">
      <dgm:prSet/>
      <dgm:spPr/>
      <dgm:t>
        <a:bodyPr/>
        <a:lstStyle/>
        <a:p>
          <a:endParaRPr lang="en-CA"/>
        </a:p>
      </dgm:t>
    </dgm:pt>
    <dgm:pt modelId="{9F408A4C-9C4A-475C-BBF2-18643627D99D}" type="sibTrans" cxnId="{C9EB6433-22C1-4E17-9C99-EDEF108B2B5B}">
      <dgm:prSet/>
      <dgm:spPr/>
      <dgm:t>
        <a:bodyPr/>
        <a:lstStyle/>
        <a:p>
          <a:endParaRPr lang="en-CA"/>
        </a:p>
      </dgm:t>
    </dgm:pt>
    <dgm:pt modelId="{ADCA0373-0BE9-4B56-AD61-48201877514A}">
      <dgm:prSet phldrT="[Text]" phldr="0"/>
      <dgm:spPr/>
      <dgm:t>
        <a:bodyPr/>
        <a:lstStyle/>
        <a:p>
          <a:r>
            <a:rPr lang="en-US" dirty="0"/>
            <a:t>to ACT</a:t>
          </a:r>
          <a:endParaRPr lang="en-CA" dirty="0"/>
        </a:p>
      </dgm:t>
    </dgm:pt>
    <dgm:pt modelId="{FEF54480-E64F-498D-ADD3-97E755017C9B}" type="parTrans" cxnId="{86D7D8A7-75F8-4424-B809-F6EFEFDCE9D7}">
      <dgm:prSet/>
      <dgm:spPr/>
      <dgm:t>
        <a:bodyPr/>
        <a:lstStyle/>
        <a:p>
          <a:endParaRPr lang="en-CA"/>
        </a:p>
      </dgm:t>
    </dgm:pt>
    <dgm:pt modelId="{500D6288-790D-4CC7-A3E4-30673905DF4C}" type="sibTrans" cxnId="{86D7D8A7-75F8-4424-B809-F6EFEFDCE9D7}">
      <dgm:prSet/>
      <dgm:spPr/>
      <dgm:t>
        <a:bodyPr/>
        <a:lstStyle/>
        <a:p>
          <a:endParaRPr lang="en-CA"/>
        </a:p>
      </dgm:t>
    </dgm:pt>
    <dgm:pt modelId="{0872E3CE-8A6C-466C-808C-8B98E33AA512}">
      <dgm:prSet phldrT="[Text]" phldr="0"/>
      <dgm:spPr/>
      <dgm:t>
        <a:bodyPr/>
        <a:lstStyle/>
        <a:p>
          <a:r>
            <a:rPr lang="en-US" dirty="0"/>
            <a:t>to Advance SOLUTIONS</a:t>
          </a:r>
          <a:endParaRPr lang="en-CA" dirty="0"/>
        </a:p>
      </dgm:t>
    </dgm:pt>
    <dgm:pt modelId="{CEA630AD-C850-4601-9BD6-28007A2FCCD0}" type="parTrans" cxnId="{4B43B832-F280-492E-A72F-201AD2D80D17}">
      <dgm:prSet/>
      <dgm:spPr/>
      <dgm:t>
        <a:bodyPr/>
        <a:lstStyle/>
        <a:p>
          <a:endParaRPr lang="en-CA"/>
        </a:p>
      </dgm:t>
    </dgm:pt>
    <dgm:pt modelId="{F7AB65E7-B78A-4DDE-82DC-A6DAA6EA8DA0}" type="sibTrans" cxnId="{4B43B832-F280-492E-A72F-201AD2D80D17}">
      <dgm:prSet/>
      <dgm:spPr/>
      <dgm:t>
        <a:bodyPr/>
        <a:lstStyle/>
        <a:p>
          <a:endParaRPr lang="en-CA"/>
        </a:p>
      </dgm:t>
    </dgm:pt>
    <dgm:pt modelId="{1D0CF873-EFDD-493C-AB60-83A1B55C28D4}">
      <dgm:prSet phldrT="[Text]" phldr="0"/>
      <dgm:spPr/>
      <dgm:t>
        <a:bodyPr/>
        <a:lstStyle/>
        <a:p>
          <a:r>
            <a:rPr lang="en-US" dirty="0"/>
            <a:t>to DECIDE</a:t>
          </a:r>
          <a:endParaRPr lang="en-CA" dirty="0"/>
        </a:p>
      </dgm:t>
    </dgm:pt>
    <dgm:pt modelId="{7762E302-40F7-43C3-8C4F-EB6576386E30}" type="parTrans" cxnId="{90AA99E5-34FB-4D7A-91D9-A3B31B7A23D0}">
      <dgm:prSet/>
      <dgm:spPr/>
      <dgm:t>
        <a:bodyPr/>
        <a:lstStyle/>
        <a:p>
          <a:endParaRPr lang="en-CA"/>
        </a:p>
      </dgm:t>
    </dgm:pt>
    <dgm:pt modelId="{27B3B784-D7DD-43E7-B4A0-4A44E3212EB7}" type="sibTrans" cxnId="{90AA99E5-34FB-4D7A-91D9-A3B31B7A23D0}">
      <dgm:prSet/>
      <dgm:spPr/>
      <dgm:t>
        <a:bodyPr/>
        <a:lstStyle/>
        <a:p>
          <a:endParaRPr lang="en-CA"/>
        </a:p>
      </dgm:t>
    </dgm:pt>
    <dgm:pt modelId="{F1C7ABFB-03BC-4C8C-9D9E-81182312E491}">
      <dgm:prSet phldrT="[Text]" phldr="0"/>
      <dgm:spPr/>
      <dgm:t>
        <a:bodyPr/>
        <a:lstStyle/>
        <a:p>
          <a:r>
            <a:rPr lang="en-US" dirty="0"/>
            <a:t>to Reduce BARRIERS</a:t>
          </a:r>
          <a:endParaRPr lang="en-CA" dirty="0"/>
        </a:p>
      </dgm:t>
    </dgm:pt>
    <dgm:pt modelId="{CB84E357-3446-4FF3-AD9E-24D85958BCF2}" type="parTrans" cxnId="{B892E5F8-560E-40B6-8B0A-601DC53E5F70}">
      <dgm:prSet/>
      <dgm:spPr/>
      <dgm:t>
        <a:bodyPr/>
        <a:lstStyle/>
        <a:p>
          <a:endParaRPr lang="en-CA"/>
        </a:p>
      </dgm:t>
    </dgm:pt>
    <dgm:pt modelId="{6516F136-11D9-44BE-BB67-F36AE788C22C}" type="sibTrans" cxnId="{B892E5F8-560E-40B6-8B0A-601DC53E5F70}">
      <dgm:prSet/>
      <dgm:spPr/>
      <dgm:t>
        <a:bodyPr/>
        <a:lstStyle/>
        <a:p>
          <a:endParaRPr lang="en-CA"/>
        </a:p>
      </dgm:t>
    </dgm:pt>
    <dgm:pt modelId="{16853E9F-1CEC-4226-B834-7836128390AF}" type="pres">
      <dgm:prSet presAssocID="{3CF30217-C56A-42B5-AC88-6A770B0D364E}" presName="Name0" presStyleCnt="0">
        <dgm:presLayoutVars>
          <dgm:chPref val="1"/>
          <dgm:dir/>
          <dgm:animOne val="branch"/>
          <dgm:animLvl val="lvl"/>
          <dgm:resizeHandles/>
        </dgm:presLayoutVars>
      </dgm:prSet>
      <dgm:spPr/>
    </dgm:pt>
    <dgm:pt modelId="{A0191359-18EB-4C6E-9E7A-088343B6C819}" type="pres">
      <dgm:prSet presAssocID="{86009900-E004-4866-A489-1CDD96EF0FAD}" presName="vertOne" presStyleCnt="0"/>
      <dgm:spPr/>
    </dgm:pt>
    <dgm:pt modelId="{7BB1DAFE-068E-41AB-B5BA-2BCF8D65C0E3}" type="pres">
      <dgm:prSet presAssocID="{86009900-E004-4866-A489-1CDD96EF0FAD}" presName="txOne" presStyleLbl="node0" presStyleIdx="0" presStyleCnt="1">
        <dgm:presLayoutVars>
          <dgm:chPref val="3"/>
        </dgm:presLayoutVars>
      </dgm:prSet>
      <dgm:spPr/>
    </dgm:pt>
    <dgm:pt modelId="{7840ABED-89A0-4F6B-857D-25D985B8BE85}" type="pres">
      <dgm:prSet presAssocID="{86009900-E004-4866-A489-1CDD96EF0FAD}" presName="parTransOne" presStyleCnt="0"/>
      <dgm:spPr/>
    </dgm:pt>
    <dgm:pt modelId="{1B2E96E7-882B-4385-8078-2C27D001E27A}" type="pres">
      <dgm:prSet presAssocID="{86009900-E004-4866-A489-1CDD96EF0FAD}" presName="horzOne" presStyleCnt="0"/>
      <dgm:spPr/>
    </dgm:pt>
    <dgm:pt modelId="{9ACB2D0F-25C2-498B-A8BA-1BFE53F36482}" type="pres">
      <dgm:prSet presAssocID="{A431302E-4110-4914-BAE3-4602D13C75B4}" presName="vertTwo" presStyleCnt="0"/>
      <dgm:spPr/>
    </dgm:pt>
    <dgm:pt modelId="{0417A9FF-983B-46D8-861E-7832133048D1}" type="pres">
      <dgm:prSet presAssocID="{A431302E-4110-4914-BAE3-4602D13C75B4}" presName="txTwo" presStyleLbl="node2" presStyleIdx="0" presStyleCnt="2">
        <dgm:presLayoutVars>
          <dgm:chPref val="3"/>
        </dgm:presLayoutVars>
      </dgm:prSet>
      <dgm:spPr/>
    </dgm:pt>
    <dgm:pt modelId="{E483B641-ED19-4D61-870D-8CDD3F56A26C}" type="pres">
      <dgm:prSet presAssocID="{A431302E-4110-4914-BAE3-4602D13C75B4}" presName="parTransTwo" presStyleCnt="0"/>
      <dgm:spPr/>
    </dgm:pt>
    <dgm:pt modelId="{D1C64B5C-8487-4E1C-ABE0-0CEC302EDB9E}" type="pres">
      <dgm:prSet presAssocID="{A431302E-4110-4914-BAE3-4602D13C75B4}" presName="horzTwo" presStyleCnt="0"/>
      <dgm:spPr/>
    </dgm:pt>
    <dgm:pt modelId="{D68AA5E5-593D-4E33-8127-34D8A667E485}" type="pres">
      <dgm:prSet presAssocID="{ADCA0373-0BE9-4B56-AD61-48201877514A}" presName="vertThree" presStyleCnt="0"/>
      <dgm:spPr/>
    </dgm:pt>
    <dgm:pt modelId="{9E8D360C-FEF4-4FB4-9529-28294D71EF72}" type="pres">
      <dgm:prSet presAssocID="{ADCA0373-0BE9-4B56-AD61-48201877514A}" presName="txThree" presStyleLbl="node3" presStyleIdx="0" presStyleCnt="3">
        <dgm:presLayoutVars>
          <dgm:chPref val="3"/>
        </dgm:presLayoutVars>
      </dgm:prSet>
      <dgm:spPr/>
    </dgm:pt>
    <dgm:pt modelId="{D15F5B4B-366C-4C37-A1EC-A3207C737D6B}" type="pres">
      <dgm:prSet presAssocID="{ADCA0373-0BE9-4B56-AD61-48201877514A}" presName="horzThree" presStyleCnt="0"/>
      <dgm:spPr/>
    </dgm:pt>
    <dgm:pt modelId="{52AE5C20-921F-47CC-8DBE-EB5806EF8744}" type="pres">
      <dgm:prSet presAssocID="{500D6288-790D-4CC7-A3E4-30673905DF4C}" presName="sibSpaceThree" presStyleCnt="0"/>
      <dgm:spPr/>
    </dgm:pt>
    <dgm:pt modelId="{EFE933FB-F90F-4C1F-844E-98ED9ABEA3D2}" type="pres">
      <dgm:prSet presAssocID="{0872E3CE-8A6C-466C-808C-8B98E33AA512}" presName="vertThree" presStyleCnt="0"/>
      <dgm:spPr/>
    </dgm:pt>
    <dgm:pt modelId="{C109A166-D262-4FBC-B5CD-411B4234D331}" type="pres">
      <dgm:prSet presAssocID="{0872E3CE-8A6C-466C-808C-8B98E33AA512}" presName="txThree" presStyleLbl="node3" presStyleIdx="1" presStyleCnt="3">
        <dgm:presLayoutVars>
          <dgm:chPref val="3"/>
        </dgm:presLayoutVars>
      </dgm:prSet>
      <dgm:spPr/>
    </dgm:pt>
    <dgm:pt modelId="{6DBF0CD7-EC5F-4E6E-AB48-270F434AFE3F}" type="pres">
      <dgm:prSet presAssocID="{0872E3CE-8A6C-466C-808C-8B98E33AA512}" presName="horzThree" presStyleCnt="0"/>
      <dgm:spPr/>
    </dgm:pt>
    <dgm:pt modelId="{58001447-1668-4171-91D9-2C8A4D22632F}" type="pres">
      <dgm:prSet presAssocID="{9F408A4C-9C4A-475C-BBF2-18643627D99D}" presName="sibSpaceTwo" presStyleCnt="0"/>
      <dgm:spPr/>
    </dgm:pt>
    <dgm:pt modelId="{4B79159C-5AAA-4389-8388-3F5F57B6ACE6}" type="pres">
      <dgm:prSet presAssocID="{1D0CF873-EFDD-493C-AB60-83A1B55C28D4}" presName="vertTwo" presStyleCnt="0"/>
      <dgm:spPr/>
    </dgm:pt>
    <dgm:pt modelId="{46F7703E-0E88-4C75-A056-17CD1B15B4D8}" type="pres">
      <dgm:prSet presAssocID="{1D0CF873-EFDD-493C-AB60-83A1B55C28D4}" presName="txTwo" presStyleLbl="node2" presStyleIdx="1" presStyleCnt="2">
        <dgm:presLayoutVars>
          <dgm:chPref val="3"/>
        </dgm:presLayoutVars>
      </dgm:prSet>
      <dgm:spPr/>
    </dgm:pt>
    <dgm:pt modelId="{13159FB3-2BC4-4538-8FE6-1FBDAD28B69A}" type="pres">
      <dgm:prSet presAssocID="{1D0CF873-EFDD-493C-AB60-83A1B55C28D4}" presName="parTransTwo" presStyleCnt="0"/>
      <dgm:spPr/>
    </dgm:pt>
    <dgm:pt modelId="{0D9F96D5-1908-4F24-8AB4-5DB477B7CA02}" type="pres">
      <dgm:prSet presAssocID="{1D0CF873-EFDD-493C-AB60-83A1B55C28D4}" presName="horzTwo" presStyleCnt="0"/>
      <dgm:spPr/>
    </dgm:pt>
    <dgm:pt modelId="{120A6765-69BE-4DFC-8D92-E168638228B9}" type="pres">
      <dgm:prSet presAssocID="{F1C7ABFB-03BC-4C8C-9D9E-81182312E491}" presName="vertThree" presStyleCnt="0"/>
      <dgm:spPr/>
    </dgm:pt>
    <dgm:pt modelId="{8D04F66E-A560-4B1A-9772-B9EDD00EB610}" type="pres">
      <dgm:prSet presAssocID="{F1C7ABFB-03BC-4C8C-9D9E-81182312E491}" presName="txThree" presStyleLbl="node3" presStyleIdx="2" presStyleCnt="3">
        <dgm:presLayoutVars>
          <dgm:chPref val="3"/>
        </dgm:presLayoutVars>
      </dgm:prSet>
      <dgm:spPr/>
    </dgm:pt>
    <dgm:pt modelId="{789AC481-E7D0-46F8-9AF6-D70EDB66191E}" type="pres">
      <dgm:prSet presAssocID="{F1C7ABFB-03BC-4C8C-9D9E-81182312E491}" presName="horzThree" presStyleCnt="0"/>
      <dgm:spPr/>
    </dgm:pt>
  </dgm:ptLst>
  <dgm:cxnLst>
    <dgm:cxn modelId="{4B43B832-F280-492E-A72F-201AD2D80D17}" srcId="{A431302E-4110-4914-BAE3-4602D13C75B4}" destId="{0872E3CE-8A6C-466C-808C-8B98E33AA512}" srcOrd="1" destOrd="0" parTransId="{CEA630AD-C850-4601-9BD6-28007A2FCCD0}" sibTransId="{F7AB65E7-B78A-4DDE-82DC-A6DAA6EA8DA0}"/>
    <dgm:cxn modelId="{C9EB6433-22C1-4E17-9C99-EDEF108B2B5B}" srcId="{86009900-E004-4866-A489-1CDD96EF0FAD}" destId="{A431302E-4110-4914-BAE3-4602D13C75B4}" srcOrd="0" destOrd="0" parTransId="{664C2A50-E4F5-473E-A72F-717743DE5C6A}" sibTransId="{9F408A4C-9C4A-475C-BBF2-18643627D99D}"/>
    <dgm:cxn modelId="{627EE23A-304E-49F6-ACEE-8B171C01BE05}" type="presOf" srcId="{ADCA0373-0BE9-4B56-AD61-48201877514A}" destId="{9E8D360C-FEF4-4FB4-9529-28294D71EF72}" srcOrd="0" destOrd="0" presId="urn:microsoft.com/office/officeart/2005/8/layout/hierarchy4"/>
    <dgm:cxn modelId="{5F3B2E43-FEAD-48BC-9EE0-E8FB0A920AA7}" type="presOf" srcId="{A431302E-4110-4914-BAE3-4602D13C75B4}" destId="{0417A9FF-983B-46D8-861E-7832133048D1}" srcOrd="0" destOrd="0" presId="urn:microsoft.com/office/officeart/2005/8/layout/hierarchy4"/>
    <dgm:cxn modelId="{8725094B-444B-4E50-9D0E-E836CC52094D}" type="presOf" srcId="{1D0CF873-EFDD-493C-AB60-83A1B55C28D4}" destId="{46F7703E-0E88-4C75-A056-17CD1B15B4D8}" srcOrd="0" destOrd="0" presId="urn:microsoft.com/office/officeart/2005/8/layout/hierarchy4"/>
    <dgm:cxn modelId="{548A9073-6D5A-4DC0-B8E2-CFC113E2E911}" type="presOf" srcId="{0872E3CE-8A6C-466C-808C-8B98E33AA512}" destId="{C109A166-D262-4FBC-B5CD-411B4234D331}" srcOrd="0" destOrd="0" presId="urn:microsoft.com/office/officeart/2005/8/layout/hierarchy4"/>
    <dgm:cxn modelId="{86D7D8A7-75F8-4424-B809-F6EFEFDCE9D7}" srcId="{A431302E-4110-4914-BAE3-4602D13C75B4}" destId="{ADCA0373-0BE9-4B56-AD61-48201877514A}" srcOrd="0" destOrd="0" parTransId="{FEF54480-E64F-498D-ADD3-97E755017C9B}" sibTransId="{500D6288-790D-4CC7-A3E4-30673905DF4C}"/>
    <dgm:cxn modelId="{A6D4F1AA-3F2E-4903-B9C6-6D020CFA01DF}" type="presOf" srcId="{3CF30217-C56A-42B5-AC88-6A770B0D364E}" destId="{16853E9F-1CEC-4226-B834-7836128390AF}" srcOrd="0" destOrd="0" presId="urn:microsoft.com/office/officeart/2005/8/layout/hierarchy4"/>
    <dgm:cxn modelId="{0D52CCAB-0571-4FCF-A3F2-75CE3CEB231D}" srcId="{3CF30217-C56A-42B5-AC88-6A770B0D364E}" destId="{86009900-E004-4866-A489-1CDD96EF0FAD}" srcOrd="0" destOrd="0" parTransId="{F46AA48F-7B32-470D-9BB9-5520E4ED36F8}" sibTransId="{A6A1F8B7-C74E-4F43-B93B-AFC9B481CBD7}"/>
    <dgm:cxn modelId="{90AA99E5-34FB-4D7A-91D9-A3B31B7A23D0}" srcId="{86009900-E004-4866-A489-1CDD96EF0FAD}" destId="{1D0CF873-EFDD-493C-AB60-83A1B55C28D4}" srcOrd="1" destOrd="0" parTransId="{7762E302-40F7-43C3-8C4F-EB6576386E30}" sibTransId="{27B3B784-D7DD-43E7-B4A0-4A44E3212EB7}"/>
    <dgm:cxn modelId="{B892E5F8-560E-40B6-8B0A-601DC53E5F70}" srcId="{1D0CF873-EFDD-493C-AB60-83A1B55C28D4}" destId="{F1C7ABFB-03BC-4C8C-9D9E-81182312E491}" srcOrd="0" destOrd="0" parTransId="{CB84E357-3446-4FF3-AD9E-24D85958BCF2}" sibTransId="{6516F136-11D9-44BE-BB67-F36AE788C22C}"/>
    <dgm:cxn modelId="{43127DFA-9D91-45A5-ADB0-5CE51FA0A3F5}" type="presOf" srcId="{86009900-E004-4866-A489-1CDD96EF0FAD}" destId="{7BB1DAFE-068E-41AB-B5BA-2BCF8D65C0E3}" srcOrd="0" destOrd="0" presId="urn:microsoft.com/office/officeart/2005/8/layout/hierarchy4"/>
    <dgm:cxn modelId="{489C40FE-6184-4EC8-AB39-A320795DAE39}" type="presOf" srcId="{F1C7ABFB-03BC-4C8C-9D9E-81182312E491}" destId="{8D04F66E-A560-4B1A-9772-B9EDD00EB610}" srcOrd="0" destOrd="0" presId="urn:microsoft.com/office/officeart/2005/8/layout/hierarchy4"/>
    <dgm:cxn modelId="{CBD10EE1-C4B5-453C-919C-D8C74B859248}" type="presParOf" srcId="{16853E9F-1CEC-4226-B834-7836128390AF}" destId="{A0191359-18EB-4C6E-9E7A-088343B6C819}" srcOrd="0" destOrd="0" presId="urn:microsoft.com/office/officeart/2005/8/layout/hierarchy4"/>
    <dgm:cxn modelId="{C17358E0-6BA8-4D10-85F7-87D3CC4B428E}" type="presParOf" srcId="{A0191359-18EB-4C6E-9E7A-088343B6C819}" destId="{7BB1DAFE-068E-41AB-B5BA-2BCF8D65C0E3}" srcOrd="0" destOrd="0" presId="urn:microsoft.com/office/officeart/2005/8/layout/hierarchy4"/>
    <dgm:cxn modelId="{D5514056-C062-47D0-BBBE-107507063F79}" type="presParOf" srcId="{A0191359-18EB-4C6E-9E7A-088343B6C819}" destId="{7840ABED-89A0-4F6B-857D-25D985B8BE85}" srcOrd="1" destOrd="0" presId="urn:microsoft.com/office/officeart/2005/8/layout/hierarchy4"/>
    <dgm:cxn modelId="{76B8137F-24B9-4ABC-AB14-A73C25E3165B}" type="presParOf" srcId="{A0191359-18EB-4C6E-9E7A-088343B6C819}" destId="{1B2E96E7-882B-4385-8078-2C27D001E27A}" srcOrd="2" destOrd="0" presId="urn:microsoft.com/office/officeart/2005/8/layout/hierarchy4"/>
    <dgm:cxn modelId="{4D2D775A-B702-4201-8C65-A9C5D53D20AE}" type="presParOf" srcId="{1B2E96E7-882B-4385-8078-2C27D001E27A}" destId="{9ACB2D0F-25C2-498B-A8BA-1BFE53F36482}" srcOrd="0" destOrd="0" presId="urn:microsoft.com/office/officeart/2005/8/layout/hierarchy4"/>
    <dgm:cxn modelId="{5F429D93-EEB1-438F-B652-66668E6465FD}" type="presParOf" srcId="{9ACB2D0F-25C2-498B-A8BA-1BFE53F36482}" destId="{0417A9FF-983B-46D8-861E-7832133048D1}" srcOrd="0" destOrd="0" presId="urn:microsoft.com/office/officeart/2005/8/layout/hierarchy4"/>
    <dgm:cxn modelId="{9F3DA807-7922-4EE4-ACE7-138B56D2810B}" type="presParOf" srcId="{9ACB2D0F-25C2-498B-A8BA-1BFE53F36482}" destId="{E483B641-ED19-4D61-870D-8CDD3F56A26C}" srcOrd="1" destOrd="0" presId="urn:microsoft.com/office/officeart/2005/8/layout/hierarchy4"/>
    <dgm:cxn modelId="{0D5410D7-3992-481F-8459-5E5F09840BA4}" type="presParOf" srcId="{9ACB2D0F-25C2-498B-A8BA-1BFE53F36482}" destId="{D1C64B5C-8487-4E1C-ABE0-0CEC302EDB9E}" srcOrd="2" destOrd="0" presId="urn:microsoft.com/office/officeart/2005/8/layout/hierarchy4"/>
    <dgm:cxn modelId="{10468D70-7329-4209-83E5-2C633E5253EB}" type="presParOf" srcId="{D1C64B5C-8487-4E1C-ABE0-0CEC302EDB9E}" destId="{D68AA5E5-593D-4E33-8127-34D8A667E485}" srcOrd="0" destOrd="0" presId="urn:microsoft.com/office/officeart/2005/8/layout/hierarchy4"/>
    <dgm:cxn modelId="{47114E9D-EF4D-40D5-B452-D60C60AE8157}" type="presParOf" srcId="{D68AA5E5-593D-4E33-8127-34D8A667E485}" destId="{9E8D360C-FEF4-4FB4-9529-28294D71EF72}" srcOrd="0" destOrd="0" presId="urn:microsoft.com/office/officeart/2005/8/layout/hierarchy4"/>
    <dgm:cxn modelId="{1D84D03D-8980-4638-908C-6A07AA600104}" type="presParOf" srcId="{D68AA5E5-593D-4E33-8127-34D8A667E485}" destId="{D15F5B4B-366C-4C37-A1EC-A3207C737D6B}" srcOrd="1" destOrd="0" presId="urn:microsoft.com/office/officeart/2005/8/layout/hierarchy4"/>
    <dgm:cxn modelId="{FCCD266E-67BB-4466-84E1-6D9F07449E84}" type="presParOf" srcId="{D1C64B5C-8487-4E1C-ABE0-0CEC302EDB9E}" destId="{52AE5C20-921F-47CC-8DBE-EB5806EF8744}" srcOrd="1" destOrd="0" presId="urn:microsoft.com/office/officeart/2005/8/layout/hierarchy4"/>
    <dgm:cxn modelId="{DD5E40FD-9828-47E0-BE5E-0D8D981FE77E}" type="presParOf" srcId="{D1C64B5C-8487-4E1C-ABE0-0CEC302EDB9E}" destId="{EFE933FB-F90F-4C1F-844E-98ED9ABEA3D2}" srcOrd="2" destOrd="0" presId="urn:microsoft.com/office/officeart/2005/8/layout/hierarchy4"/>
    <dgm:cxn modelId="{E8B8BB4E-570F-4229-AD45-F1AC6F69BD3F}" type="presParOf" srcId="{EFE933FB-F90F-4C1F-844E-98ED9ABEA3D2}" destId="{C109A166-D262-4FBC-B5CD-411B4234D331}" srcOrd="0" destOrd="0" presId="urn:microsoft.com/office/officeart/2005/8/layout/hierarchy4"/>
    <dgm:cxn modelId="{85BF4741-0C1E-4D5C-9077-A663B5069559}" type="presParOf" srcId="{EFE933FB-F90F-4C1F-844E-98ED9ABEA3D2}" destId="{6DBF0CD7-EC5F-4E6E-AB48-270F434AFE3F}" srcOrd="1" destOrd="0" presId="urn:microsoft.com/office/officeart/2005/8/layout/hierarchy4"/>
    <dgm:cxn modelId="{76E1EBC6-554C-4FC5-B109-91FDB3D28C85}" type="presParOf" srcId="{1B2E96E7-882B-4385-8078-2C27D001E27A}" destId="{58001447-1668-4171-91D9-2C8A4D22632F}" srcOrd="1" destOrd="0" presId="urn:microsoft.com/office/officeart/2005/8/layout/hierarchy4"/>
    <dgm:cxn modelId="{F317C7FE-F4B0-4552-95FC-E420B4087D5C}" type="presParOf" srcId="{1B2E96E7-882B-4385-8078-2C27D001E27A}" destId="{4B79159C-5AAA-4389-8388-3F5F57B6ACE6}" srcOrd="2" destOrd="0" presId="urn:microsoft.com/office/officeart/2005/8/layout/hierarchy4"/>
    <dgm:cxn modelId="{BFFA49C7-50AB-47F9-8336-B157469F650A}" type="presParOf" srcId="{4B79159C-5AAA-4389-8388-3F5F57B6ACE6}" destId="{46F7703E-0E88-4C75-A056-17CD1B15B4D8}" srcOrd="0" destOrd="0" presId="urn:microsoft.com/office/officeart/2005/8/layout/hierarchy4"/>
    <dgm:cxn modelId="{EFDF8BB2-FBF9-4437-AF9C-49A24182E45A}" type="presParOf" srcId="{4B79159C-5AAA-4389-8388-3F5F57B6ACE6}" destId="{13159FB3-2BC4-4538-8FE6-1FBDAD28B69A}" srcOrd="1" destOrd="0" presId="urn:microsoft.com/office/officeart/2005/8/layout/hierarchy4"/>
    <dgm:cxn modelId="{29EBE148-76EA-4319-A662-FAF3010D70BF}" type="presParOf" srcId="{4B79159C-5AAA-4389-8388-3F5F57B6ACE6}" destId="{0D9F96D5-1908-4F24-8AB4-5DB477B7CA02}" srcOrd="2" destOrd="0" presId="urn:microsoft.com/office/officeart/2005/8/layout/hierarchy4"/>
    <dgm:cxn modelId="{8C5E92D6-05B6-4B80-83DE-7752703CA300}" type="presParOf" srcId="{0D9F96D5-1908-4F24-8AB4-5DB477B7CA02}" destId="{120A6765-69BE-4DFC-8D92-E168638228B9}" srcOrd="0" destOrd="0" presId="urn:microsoft.com/office/officeart/2005/8/layout/hierarchy4"/>
    <dgm:cxn modelId="{022130EC-D3FC-4328-AC52-C45ACDF41660}" type="presParOf" srcId="{120A6765-69BE-4DFC-8D92-E168638228B9}" destId="{8D04F66E-A560-4B1A-9772-B9EDD00EB610}" srcOrd="0" destOrd="0" presId="urn:microsoft.com/office/officeart/2005/8/layout/hierarchy4"/>
    <dgm:cxn modelId="{7B8DBE38-CCD6-4BC6-A539-0DF76B99B167}" type="presParOf" srcId="{120A6765-69BE-4DFC-8D92-E168638228B9}" destId="{789AC481-E7D0-46F8-9AF6-D70EDB66191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D541F-3F15-4B3E-A51B-D788E299EA5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CA"/>
        </a:p>
      </dgm:t>
    </dgm:pt>
    <dgm:pt modelId="{6F4068DB-5E51-4E49-BFD6-29C2B0FEDEEE}">
      <dgm:prSet phldrT="[Text]" phldr="0"/>
      <dgm:spPr/>
      <dgm:t>
        <a:bodyPr/>
        <a:lstStyle/>
        <a:p>
          <a:r>
            <a:rPr lang="en-US" dirty="0"/>
            <a:t>FACT</a:t>
          </a:r>
          <a:endParaRPr lang="en-CA" dirty="0"/>
        </a:p>
      </dgm:t>
    </dgm:pt>
    <dgm:pt modelId="{037D471C-CEC9-40CD-AF7D-4CA3E9EBA3E4}" type="parTrans" cxnId="{21F87E23-242A-409F-94A1-736097000D79}">
      <dgm:prSet/>
      <dgm:spPr/>
      <dgm:t>
        <a:bodyPr/>
        <a:lstStyle/>
        <a:p>
          <a:endParaRPr lang="en-CA"/>
        </a:p>
      </dgm:t>
    </dgm:pt>
    <dgm:pt modelId="{9476C2F6-6232-4B9C-B4B3-688F1362AFF8}" type="sibTrans" cxnId="{21F87E23-242A-409F-94A1-736097000D79}">
      <dgm:prSet/>
      <dgm:spPr/>
      <dgm:t>
        <a:bodyPr/>
        <a:lstStyle/>
        <a:p>
          <a:endParaRPr lang="en-CA"/>
        </a:p>
      </dgm:t>
    </dgm:pt>
    <dgm:pt modelId="{D8D4E15C-CFE0-4C86-8395-7DF4E251BA53}">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UNFPA Climate Empower project</a:t>
          </a:r>
          <a:endParaRPr lang="en-CA" dirty="0"/>
        </a:p>
      </dgm:t>
    </dgm:pt>
    <dgm:pt modelId="{9A4DADDA-CDD4-4104-A581-AF436E71D298}" type="parTrans" cxnId="{E250F46D-54C5-4427-9AE7-2425CD5DE6FA}">
      <dgm:prSet/>
      <dgm:spPr/>
      <dgm:t>
        <a:bodyPr/>
        <a:lstStyle/>
        <a:p>
          <a:endParaRPr lang="en-CA"/>
        </a:p>
      </dgm:t>
    </dgm:pt>
    <dgm:pt modelId="{7E420C6A-951F-4A6C-A85F-9D7413063732}" type="sibTrans" cxnId="{E250F46D-54C5-4427-9AE7-2425CD5DE6FA}">
      <dgm:prSet/>
      <dgm:spPr/>
      <dgm:t>
        <a:bodyPr/>
        <a:lstStyle/>
        <a:p>
          <a:endParaRPr lang="en-CA"/>
        </a:p>
      </dgm:t>
    </dgm:pt>
    <dgm:pt modelId="{DE590252-39FE-4473-8B13-07471ECD5CB7}">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estimated 80% of people displaced by climate change are women</a:t>
          </a:r>
          <a:endParaRPr lang="en-CA" dirty="0"/>
        </a:p>
      </dgm:t>
    </dgm:pt>
    <dgm:pt modelId="{1624154E-8816-4EA6-AFCA-509D38D9BE29}" type="parTrans" cxnId="{07C2718C-9C64-4DF6-B54E-D16FEF72BBC4}">
      <dgm:prSet/>
      <dgm:spPr/>
      <dgm:t>
        <a:bodyPr/>
        <a:lstStyle/>
        <a:p>
          <a:endParaRPr lang="en-CA"/>
        </a:p>
      </dgm:t>
    </dgm:pt>
    <dgm:pt modelId="{B2359A58-6728-4FCC-9EE4-349B4FCDC334}" type="sibTrans" cxnId="{07C2718C-9C64-4DF6-B54E-D16FEF72BBC4}">
      <dgm:prSet/>
      <dgm:spPr/>
      <dgm:t>
        <a:bodyPr/>
        <a:lstStyle/>
        <a:p>
          <a:endParaRPr lang="en-CA"/>
        </a:p>
      </dgm:t>
    </dgm:pt>
    <dgm:pt modelId="{D6830FC9-C2F5-40FE-9FDB-9DB5B0A0AFE6}">
      <dgm:prSet phldrT="[Text]" phldr="0"/>
      <dgm:spPr/>
      <dgm:t>
        <a:bodyPr/>
        <a:lstStyle/>
        <a:p>
          <a:r>
            <a:rPr lang="en-US" dirty="0"/>
            <a:t>FACT</a:t>
          </a:r>
          <a:endParaRPr lang="en-CA" dirty="0"/>
        </a:p>
      </dgm:t>
    </dgm:pt>
    <dgm:pt modelId="{C7971649-C984-4BBF-B4E1-5ADAA63B24A8}" type="parTrans" cxnId="{E278F286-975B-470E-8026-763A7A1CE429}">
      <dgm:prSet/>
      <dgm:spPr/>
      <dgm:t>
        <a:bodyPr/>
        <a:lstStyle/>
        <a:p>
          <a:endParaRPr lang="en-CA"/>
        </a:p>
      </dgm:t>
    </dgm:pt>
    <dgm:pt modelId="{0064FD2B-4E8D-4369-B4EB-13E1C2E448AA}" type="sibTrans" cxnId="{E278F286-975B-470E-8026-763A7A1CE429}">
      <dgm:prSet/>
      <dgm:spPr/>
      <dgm:t>
        <a:bodyPr/>
        <a:lstStyle/>
        <a:p>
          <a:endParaRPr lang="en-CA"/>
        </a:p>
      </dgm:t>
    </dgm:pt>
    <dgm:pt modelId="{948DD234-2060-4C0C-AFE7-55963EAFD543}">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World Bank’s 2021 Groundswell report</a:t>
          </a:r>
          <a:endParaRPr lang="en-CA" dirty="0"/>
        </a:p>
      </dgm:t>
    </dgm:pt>
    <dgm:pt modelId="{81CF91FD-0918-403F-B29D-A7CA9DF2B6E6}" type="parTrans" cxnId="{546CCCD3-092F-4274-A6C4-7920D15B68AC}">
      <dgm:prSet/>
      <dgm:spPr/>
      <dgm:t>
        <a:bodyPr/>
        <a:lstStyle/>
        <a:p>
          <a:endParaRPr lang="en-CA"/>
        </a:p>
      </dgm:t>
    </dgm:pt>
    <dgm:pt modelId="{54366373-F095-45CB-A71C-23E158F747D1}" type="sibTrans" cxnId="{546CCCD3-092F-4274-A6C4-7920D15B68AC}">
      <dgm:prSet/>
      <dgm:spPr/>
      <dgm:t>
        <a:bodyPr/>
        <a:lstStyle/>
        <a:p>
          <a:endParaRPr lang="en-CA"/>
        </a:p>
      </dgm:t>
    </dgm:pt>
    <dgm:pt modelId="{3164AA11-B3BA-4F16-BBA2-869177172174}">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By 2050, climate change could force up to 216 million people to move within their countries </a:t>
          </a:r>
          <a:endParaRPr lang="en-CA" dirty="0"/>
        </a:p>
      </dgm:t>
    </dgm:pt>
    <dgm:pt modelId="{8C7E7A3E-33F8-48AB-A640-BB3899B7DE62}" type="parTrans" cxnId="{23D86E2C-CECB-44E8-AB36-1A088B5575D2}">
      <dgm:prSet/>
      <dgm:spPr/>
      <dgm:t>
        <a:bodyPr/>
        <a:lstStyle/>
        <a:p>
          <a:endParaRPr lang="en-CA"/>
        </a:p>
      </dgm:t>
    </dgm:pt>
    <dgm:pt modelId="{09D8465D-E494-47A2-8E69-5E9EA44B2577}" type="sibTrans" cxnId="{23D86E2C-CECB-44E8-AB36-1A088B5575D2}">
      <dgm:prSet/>
      <dgm:spPr/>
      <dgm:t>
        <a:bodyPr/>
        <a:lstStyle/>
        <a:p>
          <a:endParaRPr lang="en-CA"/>
        </a:p>
      </dgm:t>
    </dgm:pt>
    <dgm:pt modelId="{0344FCEA-A26E-489C-BF1B-006E40E6E5CE}">
      <dgm:prSet phldrT="[Text]" phldr="0"/>
      <dgm:spPr/>
      <dgm:t>
        <a:bodyPr/>
        <a:lstStyle/>
        <a:p>
          <a:r>
            <a:rPr lang="en-US" dirty="0"/>
            <a:t>FACT</a:t>
          </a:r>
          <a:endParaRPr lang="en-CA" dirty="0"/>
        </a:p>
      </dgm:t>
    </dgm:pt>
    <dgm:pt modelId="{4B3B83A6-0FF6-4CF3-B744-7D3ACFF34018}" type="parTrans" cxnId="{48F15E44-310B-48AE-A470-2846BD82840C}">
      <dgm:prSet/>
      <dgm:spPr/>
      <dgm:t>
        <a:bodyPr/>
        <a:lstStyle/>
        <a:p>
          <a:endParaRPr lang="en-CA"/>
        </a:p>
      </dgm:t>
    </dgm:pt>
    <dgm:pt modelId="{8F838AC5-01EA-427C-BDC9-D4919ECE336B}" type="sibTrans" cxnId="{48F15E44-310B-48AE-A470-2846BD82840C}">
      <dgm:prSet/>
      <dgm:spPr/>
      <dgm:t>
        <a:bodyPr/>
        <a:lstStyle/>
        <a:p>
          <a:endParaRPr lang="en-CA"/>
        </a:p>
      </dgm:t>
    </dgm:pt>
    <dgm:pt modelId="{E12DCDB0-69B2-44B0-BE57-EFA44C486A78}">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World Resources Institute</a:t>
          </a:r>
          <a:endParaRPr lang="en-CA" dirty="0"/>
        </a:p>
      </dgm:t>
    </dgm:pt>
    <dgm:pt modelId="{2EC25B83-F8FD-44C1-B27C-5AC215E0A716}" type="parTrans" cxnId="{95047695-35A0-4DCB-97F5-A027110B822D}">
      <dgm:prSet/>
      <dgm:spPr/>
      <dgm:t>
        <a:bodyPr/>
        <a:lstStyle/>
        <a:p>
          <a:endParaRPr lang="en-CA"/>
        </a:p>
      </dgm:t>
    </dgm:pt>
    <dgm:pt modelId="{80407A3B-17ED-41E9-994B-DB231E8C8ED8}" type="sibTrans" cxnId="{95047695-35A0-4DCB-97F5-A027110B822D}">
      <dgm:prSet/>
      <dgm:spPr/>
      <dgm:t>
        <a:bodyPr/>
        <a:lstStyle/>
        <a:p>
          <a:endParaRPr lang="en-CA"/>
        </a:p>
      </dgm:t>
    </dgm:pt>
    <dgm:pt modelId="{3923E032-15B2-473D-8651-202EDED4AA0F}">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in sub-Saharan Africa where 600 million people still lack access to electricity, women manage the household energy choices and have higher insight into how to protect and use their resources and finances</a:t>
          </a:r>
          <a:endParaRPr lang="en-CA" dirty="0"/>
        </a:p>
      </dgm:t>
    </dgm:pt>
    <dgm:pt modelId="{2BFD3D97-C2CF-44BA-A137-CAF496E5B6AE}" type="parTrans" cxnId="{792EF1BD-F0ED-45EA-8103-26B716A4B07A}">
      <dgm:prSet/>
      <dgm:spPr/>
      <dgm:t>
        <a:bodyPr/>
        <a:lstStyle/>
        <a:p>
          <a:endParaRPr lang="en-CA"/>
        </a:p>
      </dgm:t>
    </dgm:pt>
    <dgm:pt modelId="{24624A41-B58D-452C-968A-46EAC21837F8}" type="sibTrans" cxnId="{792EF1BD-F0ED-45EA-8103-26B716A4B07A}">
      <dgm:prSet/>
      <dgm:spPr/>
      <dgm:t>
        <a:bodyPr/>
        <a:lstStyle/>
        <a:p>
          <a:endParaRPr lang="en-CA"/>
        </a:p>
      </dgm:t>
    </dgm:pt>
    <dgm:pt modelId="{0D1A6FEE-427E-428E-9DB8-595B412B212A}" type="pres">
      <dgm:prSet presAssocID="{288D541F-3F15-4B3E-A51B-D788E299EA58}" presName="Name0" presStyleCnt="0">
        <dgm:presLayoutVars>
          <dgm:chMax/>
          <dgm:chPref val="3"/>
          <dgm:dir/>
          <dgm:animOne val="branch"/>
          <dgm:animLvl val="lvl"/>
        </dgm:presLayoutVars>
      </dgm:prSet>
      <dgm:spPr/>
    </dgm:pt>
    <dgm:pt modelId="{BF883518-749C-49BA-8FAA-E05EB6169316}" type="pres">
      <dgm:prSet presAssocID="{6F4068DB-5E51-4E49-BFD6-29C2B0FEDEEE}" presName="composite" presStyleCnt="0"/>
      <dgm:spPr/>
    </dgm:pt>
    <dgm:pt modelId="{E5B12E80-3B55-4156-81A3-296C51231B9B}" type="pres">
      <dgm:prSet presAssocID="{6F4068DB-5E51-4E49-BFD6-29C2B0FEDEEE}" presName="FirstChild" presStyleLbl="revTx" presStyleIdx="0" presStyleCnt="6">
        <dgm:presLayoutVars>
          <dgm:chMax val="0"/>
          <dgm:chPref val="0"/>
          <dgm:bulletEnabled val="1"/>
        </dgm:presLayoutVars>
      </dgm:prSet>
      <dgm:spPr/>
    </dgm:pt>
    <dgm:pt modelId="{08754772-CDAF-48A9-ABD7-320E0B7AE003}" type="pres">
      <dgm:prSet presAssocID="{6F4068DB-5E51-4E49-BFD6-29C2B0FEDEEE}" presName="Parent" presStyleLbl="alignNode1" presStyleIdx="0" presStyleCnt="3">
        <dgm:presLayoutVars>
          <dgm:chMax val="3"/>
          <dgm:chPref val="3"/>
          <dgm:bulletEnabled val="1"/>
        </dgm:presLayoutVars>
      </dgm:prSet>
      <dgm:spPr/>
    </dgm:pt>
    <dgm:pt modelId="{9AC34969-3F6A-4F41-81DC-7D067B9B65F5}" type="pres">
      <dgm:prSet presAssocID="{6F4068DB-5E51-4E49-BFD6-29C2B0FEDEEE}" presName="Accent" presStyleLbl="parChTrans1D1" presStyleIdx="0" presStyleCnt="3"/>
      <dgm:spPr/>
    </dgm:pt>
    <dgm:pt modelId="{7F1725A8-2D06-4C84-9DB8-C9994A19F065}" type="pres">
      <dgm:prSet presAssocID="{6F4068DB-5E51-4E49-BFD6-29C2B0FEDEEE}" presName="Child" presStyleLbl="revTx" presStyleIdx="1" presStyleCnt="6">
        <dgm:presLayoutVars>
          <dgm:chMax val="0"/>
          <dgm:chPref val="0"/>
          <dgm:bulletEnabled val="1"/>
        </dgm:presLayoutVars>
      </dgm:prSet>
      <dgm:spPr/>
    </dgm:pt>
    <dgm:pt modelId="{12E79488-8205-4A5C-A91A-F6BBF2F408C5}" type="pres">
      <dgm:prSet presAssocID="{9476C2F6-6232-4B9C-B4B3-688F1362AFF8}" presName="sibTrans" presStyleCnt="0"/>
      <dgm:spPr/>
    </dgm:pt>
    <dgm:pt modelId="{5A6DA443-DBC0-4654-BC65-A6BEBCE3ABE2}" type="pres">
      <dgm:prSet presAssocID="{D6830FC9-C2F5-40FE-9FDB-9DB5B0A0AFE6}" presName="composite" presStyleCnt="0"/>
      <dgm:spPr/>
    </dgm:pt>
    <dgm:pt modelId="{A7F3BB6D-40C3-4920-85F2-337997248799}" type="pres">
      <dgm:prSet presAssocID="{D6830FC9-C2F5-40FE-9FDB-9DB5B0A0AFE6}" presName="FirstChild" presStyleLbl="revTx" presStyleIdx="2" presStyleCnt="6">
        <dgm:presLayoutVars>
          <dgm:chMax val="0"/>
          <dgm:chPref val="0"/>
          <dgm:bulletEnabled val="1"/>
        </dgm:presLayoutVars>
      </dgm:prSet>
      <dgm:spPr/>
    </dgm:pt>
    <dgm:pt modelId="{96C6CB03-93B9-47EA-ABA6-B631DC5B8B6C}" type="pres">
      <dgm:prSet presAssocID="{D6830FC9-C2F5-40FE-9FDB-9DB5B0A0AFE6}" presName="Parent" presStyleLbl="alignNode1" presStyleIdx="1" presStyleCnt="3">
        <dgm:presLayoutVars>
          <dgm:chMax val="3"/>
          <dgm:chPref val="3"/>
          <dgm:bulletEnabled val="1"/>
        </dgm:presLayoutVars>
      </dgm:prSet>
      <dgm:spPr/>
    </dgm:pt>
    <dgm:pt modelId="{D56717C8-15A3-4E7C-AC42-D91F31CAF392}" type="pres">
      <dgm:prSet presAssocID="{D6830FC9-C2F5-40FE-9FDB-9DB5B0A0AFE6}" presName="Accent" presStyleLbl="parChTrans1D1" presStyleIdx="1" presStyleCnt="3"/>
      <dgm:spPr/>
    </dgm:pt>
    <dgm:pt modelId="{105FD95D-58CF-4796-9B78-EAB846C7AF0C}" type="pres">
      <dgm:prSet presAssocID="{D6830FC9-C2F5-40FE-9FDB-9DB5B0A0AFE6}" presName="Child" presStyleLbl="revTx" presStyleIdx="3" presStyleCnt="6">
        <dgm:presLayoutVars>
          <dgm:chMax val="0"/>
          <dgm:chPref val="0"/>
          <dgm:bulletEnabled val="1"/>
        </dgm:presLayoutVars>
      </dgm:prSet>
      <dgm:spPr/>
    </dgm:pt>
    <dgm:pt modelId="{B1C6A6AC-A145-496B-9141-D3297D760622}" type="pres">
      <dgm:prSet presAssocID="{0064FD2B-4E8D-4369-B4EB-13E1C2E448AA}" presName="sibTrans" presStyleCnt="0"/>
      <dgm:spPr/>
    </dgm:pt>
    <dgm:pt modelId="{A357B782-E573-44D2-8AB5-5379485A2D59}" type="pres">
      <dgm:prSet presAssocID="{0344FCEA-A26E-489C-BF1B-006E40E6E5CE}" presName="composite" presStyleCnt="0"/>
      <dgm:spPr/>
    </dgm:pt>
    <dgm:pt modelId="{5B52D4E1-120A-418A-9FB4-22D1FD79B5D4}" type="pres">
      <dgm:prSet presAssocID="{0344FCEA-A26E-489C-BF1B-006E40E6E5CE}" presName="FirstChild" presStyleLbl="revTx" presStyleIdx="4" presStyleCnt="6">
        <dgm:presLayoutVars>
          <dgm:chMax val="0"/>
          <dgm:chPref val="0"/>
          <dgm:bulletEnabled val="1"/>
        </dgm:presLayoutVars>
      </dgm:prSet>
      <dgm:spPr/>
    </dgm:pt>
    <dgm:pt modelId="{3BE86E81-B156-42ED-84FB-12B268ED6869}" type="pres">
      <dgm:prSet presAssocID="{0344FCEA-A26E-489C-BF1B-006E40E6E5CE}" presName="Parent" presStyleLbl="alignNode1" presStyleIdx="2" presStyleCnt="3">
        <dgm:presLayoutVars>
          <dgm:chMax val="3"/>
          <dgm:chPref val="3"/>
          <dgm:bulletEnabled val="1"/>
        </dgm:presLayoutVars>
      </dgm:prSet>
      <dgm:spPr/>
    </dgm:pt>
    <dgm:pt modelId="{23986A60-77EF-4276-8BC7-0D52719704C0}" type="pres">
      <dgm:prSet presAssocID="{0344FCEA-A26E-489C-BF1B-006E40E6E5CE}" presName="Accent" presStyleLbl="parChTrans1D1" presStyleIdx="2" presStyleCnt="3"/>
      <dgm:spPr/>
    </dgm:pt>
    <dgm:pt modelId="{C60BDAC0-621A-4897-B1B4-AC9B98A8E184}" type="pres">
      <dgm:prSet presAssocID="{0344FCEA-A26E-489C-BF1B-006E40E6E5CE}" presName="Child" presStyleLbl="revTx" presStyleIdx="5" presStyleCnt="6">
        <dgm:presLayoutVars>
          <dgm:chMax val="0"/>
          <dgm:chPref val="0"/>
          <dgm:bulletEnabled val="1"/>
        </dgm:presLayoutVars>
      </dgm:prSet>
      <dgm:spPr/>
    </dgm:pt>
  </dgm:ptLst>
  <dgm:cxnLst>
    <dgm:cxn modelId="{1169D804-B35C-43AD-9396-71D58FEC80BB}" type="presOf" srcId="{D6830FC9-C2F5-40FE-9FDB-9DB5B0A0AFE6}" destId="{96C6CB03-93B9-47EA-ABA6-B631DC5B8B6C}" srcOrd="0" destOrd="0" presId="urn:microsoft.com/office/officeart/2011/layout/TabList"/>
    <dgm:cxn modelId="{21F87E23-242A-409F-94A1-736097000D79}" srcId="{288D541F-3F15-4B3E-A51B-D788E299EA58}" destId="{6F4068DB-5E51-4E49-BFD6-29C2B0FEDEEE}" srcOrd="0" destOrd="0" parTransId="{037D471C-CEC9-40CD-AF7D-4CA3E9EBA3E4}" sibTransId="{9476C2F6-6232-4B9C-B4B3-688F1362AFF8}"/>
    <dgm:cxn modelId="{23D86E2C-CECB-44E8-AB36-1A088B5575D2}" srcId="{D6830FC9-C2F5-40FE-9FDB-9DB5B0A0AFE6}" destId="{3164AA11-B3BA-4F16-BBA2-869177172174}" srcOrd="1" destOrd="0" parTransId="{8C7E7A3E-33F8-48AB-A640-BB3899B7DE62}" sibTransId="{09D8465D-E494-47A2-8E69-5E9EA44B2577}"/>
    <dgm:cxn modelId="{48F15E44-310B-48AE-A470-2846BD82840C}" srcId="{288D541F-3F15-4B3E-A51B-D788E299EA58}" destId="{0344FCEA-A26E-489C-BF1B-006E40E6E5CE}" srcOrd="2" destOrd="0" parTransId="{4B3B83A6-0FF6-4CF3-B744-7D3ACFF34018}" sibTransId="{8F838AC5-01EA-427C-BDC9-D4919ECE336B}"/>
    <dgm:cxn modelId="{FD6C5345-2BE3-4BD6-A605-1C94D26C4168}" type="presOf" srcId="{DE590252-39FE-4473-8B13-07471ECD5CB7}" destId="{7F1725A8-2D06-4C84-9DB8-C9994A19F065}" srcOrd="0" destOrd="0" presId="urn:microsoft.com/office/officeart/2011/layout/TabList"/>
    <dgm:cxn modelId="{E250F46D-54C5-4427-9AE7-2425CD5DE6FA}" srcId="{6F4068DB-5E51-4E49-BFD6-29C2B0FEDEEE}" destId="{D8D4E15C-CFE0-4C86-8395-7DF4E251BA53}" srcOrd="0" destOrd="0" parTransId="{9A4DADDA-CDD4-4104-A581-AF436E71D298}" sibTransId="{7E420C6A-951F-4A6C-A85F-9D7413063732}"/>
    <dgm:cxn modelId="{825F2A81-3549-4398-A025-DC607A761F87}" type="presOf" srcId="{3923E032-15B2-473D-8651-202EDED4AA0F}" destId="{C60BDAC0-621A-4897-B1B4-AC9B98A8E184}" srcOrd="0" destOrd="0" presId="urn:microsoft.com/office/officeart/2011/layout/TabList"/>
    <dgm:cxn modelId="{E278F286-975B-470E-8026-763A7A1CE429}" srcId="{288D541F-3F15-4B3E-A51B-D788E299EA58}" destId="{D6830FC9-C2F5-40FE-9FDB-9DB5B0A0AFE6}" srcOrd="1" destOrd="0" parTransId="{C7971649-C984-4BBF-B4E1-5ADAA63B24A8}" sibTransId="{0064FD2B-4E8D-4369-B4EB-13E1C2E448AA}"/>
    <dgm:cxn modelId="{2365668B-9A8D-4BF2-ADCE-F0085A6664D8}" type="presOf" srcId="{3164AA11-B3BA-4F16-BBA2-869177172174}" destId="{105FD95D-58CF-4796-9B78-EAB846C7AF0C}" srcOrd="0" destOrd="0" presId="urn:microsoft.com/office/officeart/2011/layout/TabList"/>
    <dgm:cxn modelId="{07C2718C-9C64-4DF6-B54E-D16FEF72BBC4}" srcId="{6F4068DB-5E51-4E49-BFD6-29C2B0FEDEEE}" destId="{DE590252-39FE-4473-8B13-07471ECD5CB7}" srcOrd="1" destOrd="0" parTransId="{1624154E-8816-4EA6-AFCA-509D38D9BE29}" sibTransId="{B2359A58-6728-4FCC-9EE4-349B4FCDC334}"/>
    <dgm:cxn modelId="{29D6098E-1893-40A2-9D44-9A312FAEC0EA}" type="presOf" srcId="{0344FCEA-A26E-489C-BF1B-006E40E6E5CE}" destId="{3BE86E81-B156-42ED-84FB-12B268ED6869}" srcOrd="0" destOrd="0" presId="urn:microsoft.com/office/officeart/2011/layout/TabList"/>
    <dgm:cxn modelId="{95047695-35A0-4DCB-97F5-A027110B822D}" srcId="{0344FCEA-A26E-489C-BF1B-006E40E6E5CE}" destId="{E12DCDB0-69B2-44B0-BE57-EFA44C486A78}" srcOrd="0" destOrd="0" parTransId="{2EC25B83-F8FD-44C1-B27C-5AC215E0A716}" sibTransId="{80407A3B-17ED-41E9-994B-DB231E8C8ED8}"/>
    <dgm:cxn modelId="{FD2C5D99-EADD-4B53-BC14-6EF7078188E9}" type="presOf" srcId="{288D541F-3F15-4B3E-A51B-D788E299EA58}" destId="{0D1A6FEE-427E-428E-9DB8-595B412B212A}" srcOrd="0" destOrd="0" presId="urn:microsoft.com/office/officeart/2011/layout/TabList"/>
    <dgm:cxn modelId="{792EF1BD-F0ED-45EA-8103-26B716A4B07A}" srcId="{0344FCEA-A26E-489C-BF1B-006E40E6E5CE}" destId="{3923E032-15B2-473D-8651-202EDED4AA0F}" srcOrd="1" destOrd="0" parTransId="{2BFD3D97-C2CF-44BA-A137-CAF496E5B6AE}" sibTransId="{24624A41-B58D-452C-968A-46EAC21837F8}"/>
    <dgm:cxn modelId="{546CCCD3-092F-4274-A6C4-7920D15B68AC}" srcId="{D6830FC9-C2F5-40FE-9FDB-9DB5B0A0AFE6}" destId="{948DD234-2060-4C0C-AFE7-55963EAFD543}" srcOrd="0" destOrd="0" parTransId="{81CF91FD-0918-403F-B29D-A7CA9DF2B6E6}" sibTransId="{54366373-F095-45CB-A71C-23E158F747D1}"/>
    <dgm:cxn modelId="{B4442BEA-2DAC-4082-A8E5-2EE2DCEC6EC6}" type="presOf" srcId="{948DD234-2060-4C0C-AFE7-55963EAFD543}" destId="{A7F3BB6D-40C3-4920-85F2-337997248799}" srcOrd="0" destOrd="0" presId="urn:microsoft.com/office/officeart/2011/layout/TabList"/>
    <dgm:cxn modelId="{B662AFEB-8F54-43E2-8362-39F67F56C2EC}" type="presOf" srcId="{E12DCDB0-69B2-44B0-BE57-EFA44C486A78}" destId="{5B52D4E1-120A-418A-9FB4-22D1FD79B5D4}" srcOrd="0" destOrd="0" presId="urn:microsoft.com/office/officeart/2011/layout/TabList"/>
    <dgm:cxn modelId="{3E8DDCED-A0FE-48A0-B46A-24C5C90D5705}" type="presOf" srcId="{6F4068DB-5E51-4E49-BFD6-29C2B0FEDEEE}" destId="{08754772-CDAF-48A9-ABD7-320E0B7AE003}" srcOrd="0" destOrd="0" presId="urn:microsoft.com/office/officeart/2011/layout/TabList"/>
    <dgm:cxn modelId="{488864FA-9284-4AE5-B76F-D6DAFB62B5CA}" type="presOf" srcId="{D8D4E15C-CFE0-4C86-8395-7DF4E251BA53}" destId="{E5B12E80-3B55-4156-81A3-296C51231B9B}" srcOrd="0" destOrd="0" presId="urn:microsoft.com/office/officeart/2011/layout/TabList"/>
    <dgm:cxn modelId="{F5D9B2A4-7718-4636-90CB-9E0A97AEE264}" type="presParOf" srcId="{0D1A6FEE-427E-428E-9DB8-595B412B212A}" destId="{BF883518-749C-49BA-8FAA-E05EB6169316}" srcOrd="0" destOrd="0" presId="urn:microsoft.com/office/officeart/2011/layout/TabList"/>
    <dgm:cxn modelId="{BFC4D554-5158-4396-8CB9-3DCA9A1E970B}" type="presParOf" srcId="{BF883518-749C-49BA-8FAA-E05EB6169316}" destId="{E5B12E80-3B55-4156-81A3-296C51231B9B}" srcOrd="0" destOrd="0" presId="urn:microsoft.com/office/officeart/2011/layout/TabList"/>
    <dgm:cxn modelId="{85370F34-8815-4621-96B2-FC6D8E2F6BDD}" type="presParOf" srcId="{BF883518-749C-49BA-8FAA-E05EB6169316}" destId="{08754772-CDAF-48A9-ABD7-320E0B7AE003}" srcOrd="1" destOrd="0" presId="urn:microsoft.com/office/officeart/2011/layout/TabList"/>
    <dgm:cxn modelId="{2588DFFC-EB7B-495A-86F1-CA33FEA97552}" type="presParOf" srcId="{BF883518-749C-49BA-8FAA-E05EB6169316}" destId="{9AC34969-3F6A-4F41-81DC-7D067B9B65F5}" srcOrd="2" destOrd="0" presId="urn:microsoft.com/office/officeart/2011/layout/TabList"/>
    <dgm:cxn modelId="{17BE1FCC-ED51-4B89-AB8A-D40FCF4EABB9}" type="presParOf" srcId="{0D1A6FEE-427E-428E-9DB8-595B412B212A}" destId="{7F1725A8-2D06-4C84-9DB8-C9994A19F065}" srcOrd="1" destOrd="0" presId="urn:microsoft.com/office/officeart/2011/layout/TabList"/>
    <dgm:cxn modelId="{EA950CCF-64DB-4E0C-B42E-B1BE5AD98EA3}" type="presParOf" srcId="{0D1A6FEE-427E-428E-9DB8-595B412B212A}" destId="{12E79488-8205-4A5C-A91A-F6BBF2F408C5}" srcOrd="2" destOrd="0" presId="urn:microsoft.com/office/officeart/2011/layout/TabList"/>
    <dgm:cxn modelId="{95C505C8-BB9F-4FA0-9032-45A8978B9CB9}" type="presParOf" srcId="{0D1A6FEE-427E-428E-9DB8-595B412B212A}" destId="{5A6DA443-DBC0-4654-BC65-A6BEBCE3ABE2}" srcOrd="3" destOrd="0" presId="urn:microsoft.com/office/officeart/2011/layout/TabList"/>
    <dgm:cxn modelId="{E9B73D04-2053-4B63-B731-8A8EBBF400AF}" type="presParOf" srcId="{5A6DA443-DBC0-4654-BC65-A6BEBCE3ABE2}" destId="{A7F3BB6D-40C3-4920-85F2-337997248799}" srcOrd="0" destOrd="0" presId="urn:microsoft.com/office/officeart/2011/layout/TabList"/>
    <dgm:cxn modelId="{5D6B5FD2-50FC-4087-9812-7B063DED5ECC}" type="presParOf" srcId="{5A6DA443-DBC0-4654-BC65-A6BEBCE3ABE2}" destId="{96C6CB03-93B9-47EA-ABA6-B631DC5B8B6C}" srcOrd="1" destOrd="0" presId="urn:microsoft.com/office/officeart/2011/layout/TabList"/>
    <dgm:cxn modelId="{BE0A4176-63AE-4D29-A47D-39D0E4CB3339}" type="presParOf" srcId="{5A6DA443-DBC0-4654-BC65-A6BEBCE3ABE2}" destId="{D56717C8-15A3-4E7C-AC42-D91F31CAF392}" srcOrd="2" destOrd="0" presId="urn:microsoft.com/office/officeart/2011/layout/TabList"/>
    <dgm:cxn modelId="{0815D90B-06F6-4186-B85D-C5DA7BC39198}" type="presParOf" srcId="{0D1A6FEE-427E-428E-9DB8-595B412B212A}" destId="{105FD95D-58CF-4796-9B78-EAB846C7AF0C}" srcOrd="4" destOrd="0" presId="urn:microsoft.com/office/officeart/2011/layout/TabList"/>
    <dgm:cxn modelId="{EB3A0C66-A1AA-4E7A-B7D0-2B06587CEF1A}" type="presParOf" srcId="{0D1A6FEE-427E-428E-9DB8-595B412B212A}" destId="{B1C6A6AC-A145-496B-9141-D3297D760622}" srcOrd="5" destOrd="0" presId="urn:microsoft.com/office/officeart/2011/layout/TabList"/>
    <dgm:cxn modelId="{76C48BE3-BFBF-4E72-ABEA-52FD1081E493}" type="presParOf" srcId="{0D1A6FEE-427E-428E-9DB8-595B412B212A}" destId="{A357B782-E573-44D2-8AB5-5379485A2D59}" srcOrd="6" destOrd="0" presId="urn:microsoft.com/office/officeart/2011/layout/TabList"/>
    <dgm:cxn modelId="{00C0B90B-9AE1-4211-85E8-77B218FD994B}" type="presParOf" srcId="{A357B782-E573-44D2-8AB5-5379485A2D59}" destId="{5B52D4E1-120A-418A-9FB4-22D1FD79B5D4}" srcOrd="0" destOrd="0" presId="urn:microsoft.com/office/officeart/2011/layout/TabList"/>
    <dgm:cxn modelId="{1E91095A-B1AF-45D7-94C6-D50B00C74CC4}" type="presParOf" srcId="{A357B782-E573-44D2-8AB5-5379485A2D59}" destId="{3BE86E81-B156-42ED-84FB-12B268ED6869}" srcOrd="1" destOrd="0" presId="urn:microsoft.com/office/officeart/2011/layout/TabList"/>
    <dgm:cxn modelId="{905439D0-F7D6-4B8F-AF57-D9B2A764F854}" type="presParOf" srcId="{A357B782-E573-44D2-8AB5-5379485A2D59}" destId="{23986A60-77EF-4276-8BC7-0D52719704C0}" srcOrd="2" destOrd="0" presId="urn:microsoft.com/office/officeart/2011/layout/TabList"/>
    <dgm:cxn modelId="{3259F7A6-7029-488A-8AAD-982A56A32724}" type="presParOf" srcId="{0D1A6FEE-427E-428E-9DB8-595B412B212A}" destId="{C60BDAC0-621A-4897-B1B4-AC9B98A8E184}"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D541F-3F15-4B3E-A51B-D788E299EA5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CA"/>
        </a:p>
      </dgm:t>
    </dgm:pt>
    <dgm:pt modelId="{6F4068DB-5E51-4E49-BFD6-29C2B0FEDEEE}">
      <dgm:prSet phldrT="[Text]" phldr="0"/>
      <dgm:spPr/>
      <dgm:t>
        <a:bodyPr/>
        <a:lstStyle/>
        <a:p>
          <a:r>
            <a:rPr lang="en-US" dirty="0"/>
            <a:t>FACT</a:t>
          </a:r>
          <a:endParaRPr lang="en-CA" dirty="0"/>
        </a:p>
      </dgm:t>
    </dgm:pt>
    <dgm:pt modelId="{037D471C-CEC9-40CD-AF7D-4CA3E9EBA3E4}" type="parTrans" cxnId="{21F87E23-242A-409F-94A1-736097000D79}">
      <dgm:prSet/>
      <dgm:spPr/>
      <dgm:t>
        <a:bodyPr/>
        <a:lstStyle/>
        <a:p>
          <a:endParaRPr lang="en-CA"/>
        </a:p>
      </dgm:t>
    </dgm:pt>
    <dgm:pt modelId="{9476C2F6-6232-4B9C-B4B3-688F1362AFF8}" type="sibTrans" cxnId="{21F87E23-242A-409F-94A1-736097000D79}">
      <dgm:prSet/>
      <dgm:spPr/>
      <dgm:t>
        <a:bodyPr/>
        <a:lstStyle/>
        <a:p>
          <a:endParaRPr lang="en-CA"/>
        </a:p>
      </dgm:t>
    </dgm:pt>
    <dgm:pt modelId="{D8D4E15C-CFE0-4C86-8395-7DF4E251BA53}">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UNFPA Climate Empower project</a:t>
          </a:r>
          <a:endParaRPr lang="en-CA" dirty="0"/>
        </a:p>
      </dgm:t>
    </dgm:pt>
    <dgm:pt modelId="{9A4DADDA-CDD4-4104-A581-AF436E71D298}" type="parTrans" cxnId="{E250F46D-54C5-4427-9AE7-2425CD5DE6FA}">
      <dgm:prSet/>
      <dgm:spPr/>
      <dgm:t>
        <a:bodyPr/>
        <a:lstStyle/>
        <a:p>
          <a:endParaRPr lang="en-CA"/>
        </a:p>
      </dgm:t>
    </dgm:pt>
    <dgm:pt modelId="{7E420C6A-951F-4A6C-A85F-9D7413063732}" type="sibTrans" cxnId="{E250F46D-54C5-4427-9AE7-2425CD5DE6FA}">
      <dgm:prSet/>
      <dgm:spPr/>
      <dgm:t>
        <a:bodyPr/>
        <a:lstStyle/>
        <a:p>
          <a:endParaRPr lang="en-CA"/>
        </a:p>
      </dgm:t>
    </dgm:pt>
    <dgm:pt modelId="{DE590252-39FE-4473-8B13-07471ECD5CB7}">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Climate change could force at least 12.5 million girls each year in 30 low- and lower-middle-income countries to abandon their education, with 22 of these countries located in Africa </a:t>
          </a:r>
          <a:endParaRPr lang="en-CA" dirty="0"/>
        </a:p>
      </dgm:t>
    </dgm:pt>
    <dgm:pt modelId="{1624154E-8816-4EA6-AFCA-509D38D9BE29}" type="parTrans" cxnId="{07C2718C-9C64-4DF6-B54E-D16FEF72BBC4}">
      <dgm:prSet/>
      <dgm:spPr/>
      <dgm:t>
        <a:bodyPr/>
        <a:lstStyle/>
        <a:p>
          <a:endParaRPr lang="en-CA"/>
        </a:p>
      </dgm:t>
    </dgm:pt>
    <dgm:pt modelId="{B2359A58-6728-4FCC-9EE4-349B4FCDC334}" type="sibTrans" cxnId="{07C2718C-9C64-4DF6-B54E-D16FEF72BBC4}">
      <dgm:prSet/>
      <dgm:spPr/>
      <dgm:t>
        <a:bodyPr/>
        <a:lstStyle/>
        <a:p>
          <a:endParaRPr lang="en-CA"/>
        </a:p>
      </dgm:t>
    </dgm:pt>
    <dgm:pt modelId="{D6830FC9-C2F5-40FE-9FDB-9DB5B0A0AFE6}">
      <dgm:prSet phldrT="[Text]" phldr="0"/>
      <dgm:spPr/>
      <dgm:t>
        <a:bodyPr/>
        <a:lstStyle/>
        <a:p>
          <a:r>
            <a:rPr lang="en-US" dirty="0"/>
            <a:t>FACT</a:t>
          </a:r>
          <a:endParaRPr lang="en-CA" dirty="0"/>
        </a:p>
      </dgm:t>
    </dgm:pt>
    <dgm:pt modelId="{C7971649-C984-4BBF-B4E1-5ADAA63B24A8}" type="parTrans" cxnId="{E278F286-975B-470E-8026-763A7A1CE429}">
      <dgm:prSet/>
      <dgm:spPr/>
      <dgm:t>
        <a:bodyPr/>
        <a:lstStyle/>
        <a:p>
          <a:endParaRPr lang="en-CA"/>
        </a:p>
      </dgm:t>
    </dgm:pt>
    <dgm:pt modelId="{0064FD2B-4E8D-4369-B4EB-13E1C2E448AA}" type="sibTrans" cxnId="{E278F286-975B-470E-8026-763A7A1CE429}">
      <dgm:prSet/>
      <dgm:spPr/>
      <dgm:t>
        <a:bodyPr/>
        <a:lstStyle/>
        <a:p>
          <a:endParaRPr lang="en-CA"/>
        </a:p>
      </dgm:t>
    </dgm:pt>
    <dgm:pt modelId="{948DD234-2060-4C0C-AFE7-55963EAFD543}">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UN Foundation</a:t>
          </a:r>
          <a:endParaRPr lang="en-CA" dirty="0"/>
        </a:p>
      </dgm:t>
    </dgm:pt>
    <dgm:pt modelId="{81CF91FD-0918-403F-B29D-A7CA9DF2B6E6}" type="parTrans" cxnId="{546CCCD3-092F-4274-A6C4-7920D15B68AC}">
      <dgm:prSet/>
      <dgm:spPr/>
      <dgm:t>
        <a:bodyPr/>
        <a:lstStyle/>
        <a:p>
          <a:endParaRPr lang="en-CA"/>
        </a:p>
      </dgm:t>
    </dgm:pt>
    <dgm:pt modelId="{54366373-F095-45CB-A71C-23E158F747D1}" type="sibTrans" cxnId="{546CCCD3-092F-4274-A6C4-7920D15B68AC}">
      <dgm:prSet/>
      <dgm:spPr/>
      <dgm:t>
        <a:bodyPr/>
        <a:lstStyle/>
        <a:p>
          <a:endParaRPr lang="en-CA"/>
        </a:p>
      </dgm:t>
    </dgm:pt>
    <dgm:pt modelId="{3164AA11-B3BA-4F16-BBA2-869177172174}">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Just 3% of philanthropic environmental funding supports girls’ and women’s environmental activism. </a:t>
          </a:r>
          <a:endParaRPr lang="en-CA" dirty="0"/>
        </a:p>
      </dgm:t>
    </dgm:pt>
    <dgm:pt modelId="{8C7E7A3E-33F8-48AB-A640-BB3899B7DE62}" type="parTrans" cxnId="{23D86E2C-CECB-44E8-AB36-1A088B5575D2}">
      <dgm:prSet/>
      <dgm:spPr/>
      <dgm:t>
        <a:bodyPr/>
        <a:lstStyle/>
        <a:p>
          <a:endParaRPr lang="en-CA"/>
        </a:p>
      </dgm:t>
    </dgm:pt>
    <dgm:pt modelId="{09D8465D-E494-47A2-8E69-5E9EA44B2577}" type="sibTrans" cxnId="{23D86E2C-CECB-44E8-AB36-1A088B5575D2}">
      <dgm:prSet/>
      <dgm:spPr/>
      <dgm:t>
        <a:bodyPr/>
        <a:lstStyle/>
        <a:p>
          <a:endParaRPr lang="en-CA"/>
        </a:p>
      </dgm:t>
    </dgm:pt>
    <dgm:pt modelId="{0344FCEA-A26E-489C-BF1B-006E40E6E5CE}">
      <dgm:prSet phldrT="[Text]" phldr="0"/>
      <dgm:spPr/>
      <dgm:t>
        <a:bodyPr/>
        <a:lstStyle/>
        <a:p>
          <a:r>
            <a:rPr lang="en-US" dirty="0"/>
            <a:t>FACT</a:t>
          </a:r>
          <a:endParaRPr lang="en-CA" dirty="0"/>
        </a:p>
      </dgm:t>
    </dgm:pt>
    <dgm:pt modelId="{4B3B83A6-0FF6-4CF3-B744-7D3ACFF34018}" type="parTrans" cxnId="{48F15E44-310B-48AE-A470-2846BD82840C}">
      <dgm:prSet/>
      <dgm:spPr/>
      <dgm:t>
        <a:bodyPr/>
        <a:lstStyle/>
        <a:p>
          <a:endParaRPr lang="en-CA"/>
        </a:p>
      </dgm:t>
    </dgm:pt>
    <dgm:pt modelId="{8F838AC5-01EA-427C-BDC9-D4919ECE336B}" type="sibTrans" cxnId="{48F15E44-310B-48AE-A470-2846BD82840C}">
      <dgm:prSet/>
      <dgm:spPr/>
      <dgm:t>
        <a:bodyPr/>
        <a:lstStyle/>
        <a:p>
          <a:endParaRPr lang="en-CA"/>
        </a:p>
      </dgm:t>
    </dgm:pt>
    <dgm:pt modelId="{E12DCDB0-69B2-44B0-BE57-EFA44C486A78}">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UNFPA Climate Empower project</a:t>
          </a:r>
          <a:endParaRPr lang="en-CA" dirty="0"/>
        </a:p>
      </dgm:t>
    </dgm:pt>
    <dgm:pt modelId="{2EC25B83-F8FD-44C1-B27C-5AC215E0A716}" type="parTrans" cxnId="{95047695-35A0-4DCB-97F5-A027110B822D}">
      <dgm:prSet/>
      <dgm:spPr/>
      <dgm:t>
        <a:bodyPr/>
        <a:lstStyle/>
        <a:p>
          <a:endParaRPr lang="en-CA"/>
        </a:p>
      </dgm:t>
    </dgm:pt>
    <dgm:pt modelId="{80407A3B-17ED-41E9-994B-DB231E8C8ED8}" type="sibTrans" cxnId="{95047695-35A0-4DCB-97F5-A027110B822D}">
      <dgm:prSet/>
      <dgm:spPr/>
      <dgm:t>
        <a:bodyPr/>
        <a:lstStyle/>
        <a:p>
          <a:endParaRPr lang="en-CA"/>
        </a:p>
      </dgm:t>
    </dgm:pt>
    <dgm:pt modelId="{3923E032-15B2-473D-8651-202EDED4AA0F}">
      <dgm:prSet phldrT="[Text]"/>
      <dgm:spPr/>
      <dgm:t>
        <a:bodyPr/>
        <a:lstStyle/>
        <a:p>
          <a:r>
            <a:rPr kumimoji="0" lang="en-US" b="0" i="0" u="none" strike="noStrike" cap="none" spc="0" normalizeH="0" baseline="0" noProof="0" dirty="0">
              <a:ln>
                <a:noFill/>
              </a:ln>
              <a:solidFill>
                <a:prstClr val="black"/>
              </a:solidFill>
              <a:effectLst/>
              <a:uLnTx/>
              <a:uFillTx/>
              <a:latin typeface="Aptos" panose="02110004020202020204"/>
              <a:ea typeface="+mn-ea"/>
              <a:cs typeface="+mn-cs"/>
            </a:rPr>
            <a:t>If average temperatures were to increase by just 1°C, women would face a staggering 34% greater loss in their total incomes compared to men.</a:t>
          </a:r>
          <a:endParaRPr lang="en-CA" dirty="0"/>
        </a:p>
      </dgm:t>
    </dgm:pt>
    <dgm:pt modelId="{2BFD3D97-C2CF-44BA-A137-CAF496E5B6AE}" type="parTrans" cxnId="{792EF1BD-F0ED-45EA-8103-26B716A4B07A}">
      <dgm:prSet/>
      <dgm:spPr/>
      <dgm:t>
        <a:bodyPr/>
        <a:lstStyle/>
        <a:p>
          <a:endParaRPr lang="en-CA"/>
        </a:p>
      </dgm:t>
    </dgm:pt>
    <dgm:pt modelId="{24624A41-B58D-452C-968A-46EAC21837F8}" type="sibTrans" cxnId="{792EF1BD-F0ED-45EA-8103-26B716A4B07A}">
      <dgm:prSet/>
      <dgm:spPr/>
      <dgm:t>
        <a:bodyPr/>
        <a:lstStyle/>
        <a:p>
          <a:endParaRPr lang="en-CA"/>
        </a:p>
      </dgm:t>
    </dgm:pt>
    <dgm:pt modelId="{0D1A6FEE-427E-428E-9DB8-595B412B212A}" type="pres">
      <dgm:prSet presAssocID="{288D541F-3F15-4B3E-A51B-D788E299EA58}" presName="Name0" presStyleCnt="0">
        <dgm:presLayoutVars>
          <dgm:chMax/>
          <dgm:chPref val="3"/>
          <dgm:dir/>
          <dgm:animOne val="branch"/>
          <dgm:animLvl val="lvl"/>
        </dgm:presLayoutVars>
      </dgm:prSet>
      <dgm:spPr/>
    </dgm:pt>
    <dgm:pt modelId="{BF883518-749C-49BA-8FAA-E05EB6169316}" type="pres">
      <dgm:prSet presAssocID="{6F4068DB-5E51-4E49-BFD6-29C2B0FEDEEE}" presName="composite" presStyleCnt="0"/>
      <dgm:spPr/>
    </dgm:pt>
    <dgm:pt modelId="{E5B12E80-3B55-4156-81A3-296C51231B9B}" type="pres">
      <dgm:prSet presAssocID="{6F4068DB-5E51-4E49-BFD6-29C2B0FEDEEE}" presName="FirstChild" presStyleLbl="revTx" presStyleIdx="0" presStyleCnt="6">
        <dgm:presLayoutVars>
          <dgm:chMax val="0"/>
          <dgm:chPref val="0"/>
          <dgm:bulletEnabled val="1"/>
        </dgm:presLayoutVars>
      </dgm:prSet>
      <dgm:spPr/>
    </dgm:pt>
    <dgm:pt modelId="{08754772-CDAF-48A9-ABD7-320E0B7AE003}" type="pres">
      <dgm:prSet presAssocID="{6F4068DB-5E51-4E49-BFD6-29C2B0FEDEEE}" presName="Parent" presStyleLbl="alignNode1" presStyleIdx="0" presStyleCnt="3">
        <dgm:presLayoutVars>
          <dgm:chMax val="3"/>
          <dgm:chPref val="3"/>
          <dgm:bulletEnabled val="1"/>
        </dgm:presLayoutVars>
      </dgm:prSet>
      <dgm:spPr/>
    </dgm:pt>
    <dgm:pt modelId="{9AC34969-3F6A-4F41-81DC-7D067B9B65F5}" type="pres">
      <dgm:prSet presAssocID="{6F4068DB-5E51-4E49-BFD6-29C2B0FEDEEE}" presName="Accent" presStyleLbl="parChTrans1D1" presStyleIdx="0" presStyleCnt="3"/>
      <dgm:spPr/>
    </dgm:pt>
    <dgm:pt modelId="{7F1725A8-2D06-4C84-9DB8-C9994A19F065}" type="pres">
      <dgm:prSet presAssocID="{6F4068DB-5E51-4E49-BFD6-29C2B0FEDEEE}" presName="Child" presStyleLbl="revTx" presStyleIdx="1" presStyleCnt="6">
        <dgm:presLayoutVars>
          <dgm:chMax val="0"/>
          <dgm:chPref val="0"/>
          <dgm:bulletEnabled val="1"/>
        </dgm:presLayoutVars>
      </dgm:prSet>
      <dgm:spPr/>
    </dgm:pt>
    <dgm:pt modelId="{12E79488-8205-4A5C-A91A-F6BBF2F408C5}" type="pres">
      <dgm:prSet presAssocID="{9476C2F6-6232-4B9C-B4B3-688F1362AFF8}" presName="sibTrans" presStyleCnt="0"/>
      <dgm:spPr/>
    </dgm:pt>
    <dgm:pt modelId="{5A6DA443-DBC0-4654-BC65-A6BEBCE3ABE2}" type="pres">
      <dgm:prSet presAssocID="{D6830FC9-C2F5-40FE-9FDB-9DB5B0A0AFE6}" presName="composite" presStyleCnt="0"/>
      <dgm:spPr/>
    </dgm:pt>
    <dgm:pt modelId="{A7F3BB6D-40C3-4920-85F2-337997248799}" type="pres">
      <dgm:prSet presAssocID="{D6830FC9-C2F5-40FE-9FDB-9DB5B0A0AFE6}" presName="FirstChild" presStyleLbl="revTx" presStyleIdx="2" presStyleCnt="6">
        <dgm:presLayoutVars>
          <dgm:chMax val="0"/>
          <dgm:chPref val="0"/>
          <dgm:bulletEnabled val="1"/>
        </dgm:presLayoutVars>
      </dgm:prSet>
      <dgm:spPr/>
    </dgm:pt>
    <dgm:pt modelId="{96C6CB03-93B9-47EA-ABA6-B631DC5B8B6C}" type="pres">
      <dgm:prSet presAssocID="{D6830FC9-C2F5-40FE-9FDB-9DB5B0A0AFE6}" presName="Parent" presStyleLbl="alignNode1" presStyleIdx="1" presStyleCnt="3">
        <dgm:presLayoutVars>
          <dgm:chMax val="3"/>
          <dgm:chPref val="3"/>
          <dgm:bulletEnabled val="1"/>
        </dgm:presLayoutVars>
      </dgm:prSet>
      <dgm:spPr/>
    </dgm:pt>
    <dgm:pt modelId="{D56717C8-15A3-4E7C-AC42-D91F31CAF392}" type="pres">
      <dgm:prSet presAssocID="{D6830FC9-C2F5-40FE-9FDB-9DB5B0A0AFE6}" presName="Accent" presStyleLbl="parChTrans1D1" presStyleIdx="1" presStyleCnt="3"/>
      <dgm:spPr/>
    </dgm:pt>
    <dgm:pt modelId="{105FD95D-58CF-4796-9B78-EAB846C7AF0C}" type="pres">
      <dgm:prSet presAssocID="{D6830FC9-C2F5-40FE-9FDB-9DB5B0A0AFE6}" presName="Child" presStyleLbl="revTx" presStyleIdx="3" presStyleCnt="6">
        <dgm:presLayoutVars>
          <dgm:chMax val="0"/>
          <dgm:chPref val="0"/>
          <dgm:bulletEnabled val="1"/>
        </dgm:presLayoutVars>
      </dgm:prSet>
      <dgm:spPr/>
    </dgm:pt>
    <dgm:pt modelId="{B1C6A6AC-A145-496B-9141-D3297D760622}" type="pres">
      <dgm:prSet presAssocID="{0064FD2B-4E8D-4369-B4EB-13E1C2E448AA}" presName="sibTrans" presStyleCnt="0"/>
      <dgm:spPr/>
    </dgm:pt>
    <dgm:pt modelId="{A357B782-E573-44D2-8AB5-5379485A2D59}" type="pres">
      <dgm:prSet presAssocID="{0344FCEA-A26E-489C-BF1B-006E40E6E5CE}" presName="composite" presStyleCnt="0"/>
      <dgm:spPr/>
    </dgm:pt>
    <dgm:pt modelId="{5B52D4E1-120A-418A-9FB4-22D1FD79B5D4}" type="pres">
      <dgm:prSet presAssocID="{0344FCEA-A26E-489C-BF1B-006E40E6E5CE}" presName="FirstChild" presStyleLbl="revTx" presStyleIdx="4" presStyleCnt="6">
        <dgm:presLayoutVars>
          <dgm:chMax val="0"/>
          <dgm:chPref val="0"/>
          <dgm:bulletEnabled val="1"/>
        </dgm:presLayoutVars>
      </dgm:prSet>
      <dgm:spPr/>
    </dgm:pt>
    <dgm:pt modelId="{3BE86E81-B156-42ED-84FB-12B268ED6869}" type="pres">
      <dgm:prSet presAssocID="{0344FCEA-A26E-489C-BF1B-006E40E6E5CE}" presName="Parent" presStyleLbl="alignNode1" presStyleIdx="2" presStyleCnt="3">
        <dgm:presLayoutVars>
          <dgm:chMax val="3"/>
          <dgm:chPref val="3"/>
          <dgm:bulletEnabled val="1"/>
        </dgm:presLayoutVars>
      </dgm:prSet>
      <dgm:spPr/>
    </dgm:pt>
    <dgm:pt modelId="{23986A60-77EF-4276-8BC7-0D52719704C0}" type="pres">
      <dgm:prSet presAssocID="{0344FCEA-A26E-489C-BF1B-006E40E6E5CE}" presName="Accent" presStyleLbl="parChTrans1D1" presStyleIdx="2" presStyleCnt="3"/>
      <dgm:spPr/>
    </dgm:pt>
    <dgm:pt modelId="{C60BDAC0-621A-4897-B1B4-AC9B98A8E184}" type="pres">
      <dgm:prSet presAssocID="{0344FCEA-A26E-489C-BF1B-006E40E6E5CE}" presName="Child" presStyleLbl="revTx" presStyleIdx="5" presStyleCnt="6">
        <dgm:presLayoutVars>
          <dgm:chMax val="0"/>
          <dgm:chPref val="0"/>
          <dgm:bulletEnabled val="1"/>
        </dgm:presLayoutVars>
      </dgm:prSet>
      <dgm:spPr/>
    </dgm:pt>
  </dgm:ptLst>
  <dgm:cxnLst>
    <dgm:cxn modelId="{1169D804-B35C-43AD-9396-71D58FEC80BB}" type="presOf" srcId="{D6830FC9-C2F5-40FE-9FDB-9DB5B0A0AFE6}" destId="{96C6CB03-93B9-47EA-ABA6-B631DC5B8B6C}" srcOrd="0" destOrd="0" presId="urn:microsoft.com/office/officeart/2011/layout/TabList"/>
    <dgm:cxn modelId="{21F87E23-242A-409F-94A1-736097000D79}" srcId="{288D541F-3F15-4B3E-A51B-D788E299EA58}" destId="{6F4068DB-5E51-4E49-BFD6-29C2B0FEDEEE}" srcOrd="0" destOrd="0" parTransId="{037D471C-CEC9-40CD-AF7D-4CA3E9EBA3E4}" sibTransId="{9476C2F6-6232-4B9C-B4B3-688F1362AFF8}"/>
    <dgm:cxn modelId="{23D86E2C-CECB-44E8-AB36-1A088B5575D2}" srcId="{D6830FC9-C2F5-40FE-9FDB-9DB5B0A0AFE6}" destId="{3164AA11-B3BA-4F16-BBA2-869177172174}" srcOrd="1" destOrd="0" parTransId="{8C7E7A3E-33F8-48AB-A640-BB3899B7DE62}" sibTransId="{09D8465D-E494-47A2-8E69-5E9EA44B2577}"/>
    <dgm:cxn modelId="{48F15E44-310B-48AE-A470-2846BD82840C}" srcId="{288D541F-3F15-4B3E-A51B-D788E299EA58}" destId="{0344FCEA-A26E-489C-BF1B-006E40E6E5CE}" srcOrd="2" destOrd="0" parTransId="{4B3B83A6-0FF6-4CF3-B744-7D3ACFF34018}" sibTransId="{8F838AC5-01EA-427C-BDC9-D4919ECE336B}"/>
    <dgm:cxn modelId="{FD6C5345-2BE3-4BD6-A605-1C94D26C4168}" type="presOf" srcId="{DE590252-39FE-4473-8B13-07471ECD5CB7}" destId="{7F1725A8-2D06-4C84-9DB8-C9994A19F065}" srcOrd="0" destOrd="0" presId="urn:microsoft.com/office/officeart/2011/layout/TabList"/>
    <dgm:cxn modelId="{E250F46D-54C5-4427-9AE7-2425CD5DE6FA}" srcId="{6F4068DB-5E51-4E49-BFD6-29C2B0FEDEEE}" destId="{D8D4E15C-CFE0-4C86-8395-7DF4E251BA53}" srcOrd="0" destOrd="0" parTransId="{9A4DADDA-CDD4-4104-A581-AF436E71D298}" sibTransId="{7E420C6A-951F-4A6C-A85F-9D7413063732}"/>
    <dgm:cxn modelId="{825F2A81-3549-4398-A025-DC607A761F87}" type="presOf" srcId="{3923E032-15B2-473D-8651-202EDED4AA0F}" destId="{C60BDAC0-621A-4897-B1B4-AC9B98A8E184}" srcOrd="0" destOrd="0" presId="urn:microsoft.com/office/officeart/2011/layout/TabList"/>
    <dgm:cxn modelId="{E278F286-975B-470E-8026-763A7A1CE429}" srcId="{288D541F-3F15-4B3E-A51B-D788E299EA58}" destId="{D6830FC9-C2F5-40FE-9FDB-9DB5B0A0AFE6}" srcOrd="1" destOrd="0" parTransId="{C7971649-C984-4BBF-B4E1-5ADAA63B24A8}" sibTransId="{0064FD2B-4E8D-4369-B4EB-13E1C2E448AA}"/>
    <dgm:cxn modelId="{2365668B-9A8D-4BF2-ADCE-F0085A6664D8}" type="presOf" srcId="{3164AA11-B3BA-4F16-BBA2-869177172174}" destId="{105FD95D-58CF-4796-9B78-EAB846C7AF0C}" srcOrd="0" destOrd="0" presId="urn:microsoft.com/office/officeart/2011/layout/TabList"/>
    <dgm:cxn modelId="{07C2718C-9C64-4DF6-B54E-D16FEF72BBC4}" srcId="{6F4068DB-5E51-4E49-BFD6-29C2B0FEDEEE}" destId="{DE590252-39FE-4473-8B13-07471ECD5CB7}" srcOrd="1" destOrd="0" parTransId="{1624154E-8816-4EA6-AFCA-509D38D9BE29}" sibTransId="{B2359A58-6728-4FCC-9EE4-349B4FCDC334}"/>
    <dgm:cxn modelId="{29D6098E-1893-40A2-9D44-9A312FAEC0EA}" type="presOf" srcId="{0344FCEA-A26E-489C-BF1B-006E40E6E5CE}" destId="{3BE86E81-B156-42ED-84FB-12B268ED6869}" srcOrd="0" destOrd="0" presId="urn:microsoft.com/office/officeart/2011/layout/TabList"/>
    <dgm:cxn modelId="{95047695-35A0-4DCB-97F5-A027110B822D}" srcId="{0344FCEA-A26E-489C-BF1B-006E40E6E5CE}" destId="{E12DCDB0-69B2-44B0-BE57-EFA44C486A78}" srcOrd="0" destOrd="0" parTransId="{2EC25B83-F8FD-44C1-B27C-5AC215E0A716}" sibTransId="{80407A3B-17ED-41E9-994B-DB231E8C8ED8}"/>
    <dgm:cxn modelId="{FD2C5D99-EADD-4B53-BC14-6EF7078188E9}" type="presOf" srcId="{288D541F-3F15-4B3E-A51B-D788E299EA58}" destId="{0D1A6FEE-427E-428E-9DB8-595B412B212A}" srcOrd="0" destOrd="0" presId="urn:microsoft.com/office/officeart/2011/layout/TabList"/>
    <dgm:cxn modelId="{792EF1BD-F0ED-45EA-8103-26B716A4B07A}" srcId="{0344FCEA-A26E-489C-BF1B-006E40E6E5CE}" destId="{3923E032-15B2-473D-8651-202EDED4AA0F}" srcOrd="1" destOrd="0" parTransId="{2BFD3D97-C2CF-44BA-A137-CAF496E5B6AE}" sibTransId="{24624A41-B58D-452C-968A-46EAC21837F8}"/>
    <dgm:cxn modelId="{546CCCD3-092F-4274-A6C4-7920D15B68AC}" srcId="{D6830FC9-C2F5-40FE-9FDB-9DB5B0A0AFE6}" destId="{948DD234-2060-4C0C-AFE7-55963EAFD543}" srcOrd="0" destOrd="0" parTransId="{81CF91FD-0918-403F-B29D-A7CA9DF2B6E6}" sibTransId="{54366373-F095-45CB-A71C-23E158F747D1}"/>
    <dgm:cxn modelId="{B4442BEA-2DAC-4082-A8E5-2EE2DCEC6EC6}" type="presOf" srcId="{948DD234-2060-4C0C-AFE7-55963EAFD543}" destId="{A7F3BB6D-40C3-4920-85F2-337997248799}" srcOrd="0" destOrd="0" presId="urn:microsoft.com/office/officeart/2011/layout/TabList"/>
    <dgm:cxn modelId="{B662AFEB-8F54-43E2-8362-39F67F56C2EC}" type="presOf" srcId="{E12DCDB0-69B2-44B0-BE57-EFA44C486A78}" destId="{5B52D4E1-120A-418A-9FB4-22D1FD79B5D4}" srcOrd="0" destOrd="0" presId="urn:microsoft.com/office/officeart/2011/layout/TabList"/>
    <dgm:cxn modelId="{3E8DDCED-A0FE-48A0-B46A-24C5C90D5705}" type="presOf" srcId="{6F4068DB-5E51-4E49-BFD6-29C2B0FEDEEE}" destId="{08754772-CDAF-48A9-ABD7-320E0B7AE003}" srcOrd="0" destOrd="0" presId="urn:microsoft.com/office/officeart/2011/layout/TabList"/>
    <dgm:cxn modelId="{488864FA-9284-4AE5-B76F-D6DAFB62B5CA}" type="presOf" srcId="{D8D4E15C-CFE0-4C86-8395-7DF4E251BA53}" destId="{E5B12E80-3B55-4156-81A3-296C51231B9B}" srcOrd="0" destOrd="0" presId="urn:microsoft.com/office/officeart/2011/layout/TabList"/>
    <dgm:cxn modelId="{F5D9B2A4-7718-4636-90CB-9E0A97AEE264}" type="presParOf" srcId="{0D1A6FEE-427E-428E-9DB8-595B412B212A}" destId="{BF883518-749C-49BA-8FAA-E05EB6169316}" srcOrd="0" destOrd="0" presId="urn:microsoft.com/office/officeart/2011/layout/TabList"/>
    <dgm:cxn modelId="{BFC4D554-5158-4396-8CB9-3DCA9A1E970B}" type="presParOf" srcId="{BF883518-749C-49BA-8FAA-E05EB6169316}" destId="{E5B12E80-3B55-4156-81A3-296C51231B9B}" srcOrd="0" destOrd="0" presId="urn:microsoft.com/office/officeart/2011/layout/TabList"/>
    <dgm:cxn modelId="{85370F34-8815-4621-96B2-FC6D8E2F6BDD}" type="presParOf" srcId="{BF883518-749C-49BA-8FAA-E05EB6169316}" destId="{08754772-CDAF-48A9-ABD7-320E0B7AE003}" srcOrd="1" destOrd="0" presId="urn:microsoft.com/office/officeart/2011/layout/TabList"/>
    <dgm:cxn modelId="{2588DFFC-EB7B-495A-86F1-CA33FEA97552}" type="presParOf" srcId="{BF883518-749C-49BA-8FAA-E05EB6169316}" destId="{9AC34969-3F6A-4F41-81DC-7D067B9B65F5}" srcOrd="2" destOrd="0" presId="urn:microsoft.com/office/officeart/2011/layout/TabList"/>
    <dgm:cxn modelId="{17BE1FCC-ED51-4B89-AB8A-D40FCF4EABB9}" type="presParOf" srcId="{0D1A6FEE-427E-428E-9DB8-595B412B212A}" destId="{7F1725A8-2D06-4C84-9DB8-C9994A19F065}" srcOrd="1" destOrd="0" presId="urn:microsoft.com/office/officeart/2011/layout/TabList"/>
    <dgm:cxn modelId="{EA950CCF-64DB-4E0C-B42E-B1BE5AD98EA3}" type="presParOf" srcId="{0D1A6FEE-427E-428E-9DB8-595B412B212A}" destId="{12E79488-8205-4A5C-A91A-F6BBF2F408C5}" srcOrd="2" destOrd="0" presId="urn:microsoft.com/office/officeart/2011/layout/TabList"/>
    <dgm:cxn modelId="{95C505C8-BB9F-4FA0-9032-45A8978B9CB9}" type="presParOf" srcId="{0D1A6FEE-427E-428E-9DB8-595B412B212A}" destId="{5A6DA443-DBC0-4654-BC65-A6BEBCE3ABE2}" srcOrd="3" destOrd="0" presId="urn:microsoft.com/office/officeart/2011/layout/TabList"/>
    <dgm:cxn modelId="{E9B73D04-2053-4B63-B731-8A8EBBF400AF}" type="presParOf" srcId="{5A6DA443-DBC0-4654-BC65-A6BEBCE3ABE2}" destId="{A7F3BB6D-40C3-4920-85F2-337997248799}" srcOrd="0" destOrd="0" presId="urn:microsoft.com/office/officeart/2011/layout/TabList"/>
    <dgm:cxn modelId="{5D6B5FD2-50FC-4087-9812-7B063DED5ECC}" type="presParOf" srcId="{5A6DA443-DBC0-4654-BC65-A6BEBCE3ABE2}" destId="{96C6CB03-93B9-47EA-ABA6-B631DC5B8B6C}" srcOrd="1" destOrd="0" presId="urn:microsoft.com/office/officeart/2011/layout/TabList"/>
    <dgm:cxn modelId="{BE0A4176-63AE-4D29-A47D-39D0E4CB3339}" type="presParOf" srcId="{5A6DA443-DBC0-4654-BC65-A6BEBCE3ABE2}" destId="{D56717C8-15A3-4E7C-AC42-D91F31CAF392}" srcOrd="2" destOrd="0" presId="urn:microsoft.com/office/officeart/2011/layout/TabList"/>
    <dgm:cxn modelId="{0815D90B-06F6-4186-B85D-C5DA7BC39198}" type="presParOf" srcId="{0D1A6FEE-427E-428E-9DB8-595B412B212A}" destId="{105FD95D-58CF-4796-9B78-EAB846C7AF0C}" srcOrd="4" destOrd="0" presId="urn:microsoft.com/office/officeart/2011/layout/TabList"/>
    <dgm:cxn modelId="{EB3A0C66-A1AA-4E7A-B7D0-2B06587CEF1A}" type="presParOf" srcId="{0D1A6FEE-427E-428E-9DB8-595B412B212A}" destId="{B1C6A6AC-A145-496B-9141-D3297D760622}" srcOrd="5" destOrd="0" presId="urn:microsoft.com/office/officeart/2011/layout/TabList"/>
    <dgm:cxn modelId="{76C48BE3-BFBF-4E72-ABEA-52FD1081E493}" type="presParOf" srcId="{0D1A6FEE-427E-428E-9DB8-595B412B212A}" destId="{A357B782-E573-44D2-8AB5-5379485A2D59}" srcOrd="6" destOrd="0" presId="urn:microsoft.com/office/officeart/2011/layout/TabList"/>
    <dgm:cxn modelId="{00C0B90B-9AE1-4211-85E8-77B218FD994B}" type="presParOf" srcId="{A357B782-E573-44D2-8AB5-5379485A2D59}" destId="{5B52D4E1-120A-418A-9FB4-22D1FD79B5D4}" srcOrd="0" destOrd="0" presId="urn:microsoft.com/office/officeart/2011/layout/TabList"/>
    <dgm:cxn modelId="{1E91095A-B1AF-45D7-94C6-D50B00C74CC4}" type="presParOf" srcId="{A357B782-E573-44D2-8AB5-5379485A2D59}" destId="{3BE86E81-B156-42ED-84FB-12B268ED6869}" srcOrd="1" destOrd="0" presId="urn:microsoft.com/office/officeart/2011/layout/TabList"/>
    <dgm:cxn modelId="{905439D0-F7D6-4B8F-AF57-D9B2A764F854}" type="presParOf" srcId="{A357B782-E573-44D2-8AB5-5379485A2D59}" destId="{23986A60-77EF-4276-8BC7-0D52719704C0}" srcOrd="2" destOrd="0" presId="urn:microsoft.com/office/officeart/2011/layout/TabList"/>
    <dgm:cxn modelId="{3259F7A6-7029-488A-8AAD-982A56A32724}" type="presParOf" srcId="{0D1A6FEE-427E-428E-9DB8-595B412B212A}" destId="{C60BDAC0-621A-4897-B1B4-AC9B98A8E184}"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1DAFE-068E-41AB-B5BA-2BCF8D65C0E3}">
      <dsp:nvSpPr>
        <dsp:cNvPr id="0" name=""/>
        <dsp:cNvSpPr/>
      </dsp:nvSpPr>
      <dsp:spPr>
        <a:xfrm>
          <a:off x="932" y="1947"/>
          <a:ext cx="8126134"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kumimoji="0" lang="en-US" sz="4400" b="1" i="0" u="none" strike="noStrike" kern="1200" cap="none" spc="0" normalizeH="0" baseline="0" noProof="0" dirty="0">
              <a:ln>
                <a:noFill/>
              </a:ln>
              <a:solidFill>
                <a:prstClr val="black"/>
              </a:solidFill>
              <a:effectLst/>
              <a:uLnTx/>
              <a:uFillTx/>
              <a:latin typeface="Aptos" panose="02110004020202020204"/>
              <a:ea typeface="+mn-ea"/>
              <a:cs typeface="+mn-cs"/>
            </a:rPr>
            <a:t>Historical and structural gender inequalities</a:t>
          </a:r>
          <a:endParaRPr lang="en-CA" sz="4400" kern="1200" dirty="0"/>
        </a:p>
      </dsp:txBody>
      <dsp:txXfrm>
        <a:off x="50993" y="52008"/>
        <a:ext cx="8026012" cy="1609086"/>
      </dsp:txXfrm>
    </dsp:sp>
    <dsp:sp modelId="{0417A9FF-983B-46D8-861E-7832133048D1}">
      <dsp:nvSpPr>
        <dsp:cNvPr id="0" name=""/>
        <dsp:cNvSpPr/>
      </dsp:nvSpPr>
      <dsp:spPr>
        <a:xfrm>
          <a:off x="932" y="1854729"/>
          <a:ext cx="5308242"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to LEAD</a:t>
          </a:r>
          <a:endParaRPr lang="en-CA" sz="4400" kern="1200" dirty="0"/>
        </a:p>
      </dsp:txBody>
      <dsp:txXfrm>
        <a:off x="50993" y="1904790"/>
        <a:ext cx="5208120" cy="1609086"/>
      </dsp:txXfrm>
    </dsp:sp>
    <dsp:sp modelId="{9E8D360C-FEF4-4FB4-9529-28294D71EF72}">
      <dsp:nvSpPr>
        <dsp:cNvPr id="0" name=""/>
        <dsp:cNvSpPr/>
      </dsp:nvSpPr>
      <dsp:spPr>
        <a:xfrm>
          <a:off x="932" y="3707511"/>
          <a:ext cx="259953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to ACT</a:t>
          </a:r>
          <a:endParaRPr lang="en-CA" sz="3300" kern="1200" dirty="0"/>
        </a:p>
      </dsp:txBody>
      <dsp:txXfrm>
        <a:off x="50993" y="3757572"/>
        <a:ext cx="2499409" cy="1609086"/>
      </dsp:txXfrm>
    </dsp:sp>
    <dsp:sp modelId="{C109A166-D262-4FBC-B5CD-411B4234D331}">
      <dsp:nvSpPr>
        <dsp:cNvPr id="0" name=""/>
        <dsp:cNvSpPr/>
      </dsp:nvSpPr>
      <dsp:spPr>
        <a:xfrm>
          <a:off x="2709644" y="3707511"/>
          <a:ext cx="259953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to Advance SOLUTIONS</a:t>
          </a:r>
          <a:endParaRPr lang="en-CA" sz="3300" kern="1200" dirty="0"/>
        </a:p>
      </dsp:txBody>
      <dsp:txXfrm>
        <a:off x="2759705" y="3757572"/>
        <a:ext cx="2499409" cy="1609086"/>
      </dsp:txXfrm>
    </dsp:sp>
    <dsp:sp modelId="{46F7703E-0E88-4C75-A056-17CD1B15B4D8}">
      <dsp:nvSpPr>
        <dsp:cNvPr id="0" name=""/>
        <dsp:cNvSpPr/>
      </dsp:nvSpPr>
      <dsp:spPr>
        <a:xfrm>
          <a:off x="5527536" y="1854729"/>
          <a:ext cx="259953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to DECIDE</a:t>
          </a:r>
          <a:endParaRPr lang="en-CA" sz="4400" kern="1200" dirty="0"/>
        </a:p>
      </dsp:txBody>
      <dsp:txXfrm>
        <a:off x="5577597" y="1904790"/>
        <a:ext cx="2499409" cy="1609086"/>
      </dsp:txXfrm>
    </dsp:sp>
    <dsp:sp modelId="{8D04F66E-A560-4B1A-9772-B9EDD00EB610}">
      <dsp:nvSpPr>
        <dsp:cNvPr id="0" name=""/>
        <dsp:cNvSpPr/>
      </dsp:nvSpPr>
      <dsp:spPr>
        <a:xfrm>
          <a:off x="5527536" y="3707511"/>
          <a:ext cx="2599531" cy="1709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to Reduce BARRIERS</a:t>
          </a:r>
          <a:endParaRPr lang="en-CA" sz="3300" kern="1200" dirty="0"/>
        </a:p>
      </dsp:txBody>
      <dsp:txXfrm>
        <a:off x="5577597" y="3757572"/>
        <a:ext cx="2499409" cy="1609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6A60-77EF-4276-8BC7-0D52719704C0}">
      <dsp:nvSpPr>
        <dsp:cNvPr id="0" name=""/>
        <dsp:cNvSpPr/>
      </dsp:nvSpPr>
      <dsp:spPr>
        <a:xfrm>
          <a:off x="0" y="4219589"/>
          <a:ext cx="116926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717C8-15A3-4E7C-AC42-D91F31CAF392}">
      <dsp:nvSpPr>
        <dsp:cNvPr id="0" name=""/>
        <dsp:cNvSpPr/>
      </dsp:nvSpPr>
      <dsp:spPr>
        <a:xfrm>
          <a:off x="0" y="2407208"/>
          <a:ext cx="116926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C34969-3F6A-4F41-81DC-7D067B9B65F5}">
      <dsp:nvSpPr>
        <dsp:cNvPr id="0" name=""/>
        <dsp:cNvSpPr/>
      </dsp:nvSpPr>
      <dsp:spPr>
        <a:xfrm>
          <a:off x="0" y="594827"/>
          <a:ext cx="116926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B12E80-3B55-4156-81A3-296C51231B9B}">
      <dsp:nvSpPr>
        <dsp:cNvPr id="0" name=""/>
        <dsp:cNvSpPr/>
      </dsp:nvSpPr>
      <dsp:spPr>
        <a:xfrm>
          <a:off x="3040087" y="663"/>
          <a:ext cx="8652557" cy="5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UNFPA Climate Empower project</a:t>
          </a:r>
          <a:endParaRPr lang="en-CA" sz="3200" kern="1200" dirty="0"/>
        </a:p>
      </dsp:txBody>
      <dsp:txXfrm>
        <a:off x="3040087" y="663"/>
        <a:ext cx="8652557" cy="594164"/>
      </dsp:txXfrm>
    </dsp:sp>
    <dsp:sp modelId="{08754772-CDAF-48A9-ABD7-320E0B7AE003}">
      <dsp:nvSpPr>
        <dsp:cNvPr id="0" name=""/>
        <dsp:cNvSpPr/>
      </dsp:nvSpPr>
      <dsp:spPr>
        <a:xfrm>
          <a:off x="0" y="663"/>
          <a:ext cx="3040087" cy="5941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FACT</a:t>
          </a:r>
          <a:endParaRPr lang="en-CA" sz="3200" kern="1200" dirty="0"/>
        </a:p>
      </dsp:txBody>
      <dsp:txXfrm>
        <a:off x="29010" y="29673"/>
        <a:ext cx="2982067" cy="565154"/>
      </dsp:txXfrm>
    </dsp:sp>
    <dsp:sp modelId="{7F1725A8-2D06-4C84-9DB8-C9994A19F065}">
      <dsp:nvSpPr>
        <dsp:cNvPr id="0" name=""/>
        <dsp:cNvSpPr/>
      </dsp:nvSpPr>
      <dsp:spPr>
        <a:xfrm>
          <a:off x="0" y="594827"/>
          <a:ext cx="11692645" cy="118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estimated 80% of people displaced by climate change are women</a:t>
          </a:r>
          <a:endParaRPr lang="en-CA" sz="2500" kern="1200" dirty="0"/>
        </a:p>
      </dsp:txBody>
      <dsp:txXfrm>
        <a:off x="0" y="594827"/>
        <a:ext cx="11692645" cy="1188507"/>
      </dsp:txXfrm>
    </dsp:sp>
    <dsp:sp modelId="{A7F3BB6D-40C3-4920-85F2-337997248799}">
      <dsp:nvSpPr>
        <dsp:cNvPr id="0" name=""/>
        <dsp:cNvSpPr/>
      </dsp:nvSpPr>
      <dsp:spPr>
        <a:xfrm>
          <a:off x="3040087" y="1813043"/>
          <a:ext cx="8652557" cy="5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World Bank’s 2021 Groundswell report</a:t>
          </a:r>
          <a:endParaRPr lang="en-CA" sz="3200" kern="1200" dirty="0"/>
        </a:p>
      </dsp:txBody>
      <dsp:txXfrm>
        <a:off x="3040087" y="1813043"/>
        <a:ext cx="8652557" cy="594164"/>
      </dsp:txXfrm>
    </dsp:sp>
    <dsp:sp modelId="{96C6CB03-93B9-47EA-ABA6-B631DC5B8B6C}">
      <dsp:nvSpPr>
        <dsp:cNvPr id="0" name=""/>
        <dsp:cNvSpPr/>
      </dsp:nvSpPr>
      <dsp:spPr>
        <a:xfrm>
          <a:off x="0" y="1813043"/>
          <a:ext cx="3040087" cy="5941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FACT</a:t>
          </a:r>
          <a:endParaRPr lang="en-CA" sz="3200" kern="1200" dirty="0"/>
        </a:p>
      </dsp:txBody>
      <dsp:txXfrm>
        <a:off x="29010" y="1842053"/>
        <a:ext cx="2982067" cy="565154"/>
      </dsp:txXfrm>
    </dsp:sp>
    <dsp:sp modelId="{105FD95D-58CF-4796-9B78-EAB846C7AF0C}">
      <dsp:nvSpPr>
        <dsp:cNvPr id="0" name=""/>
        <dsp:cNvSpPr/>
      </dsp:nvSpPr>
      <dsp:spPr>
        <a:xfrm>
          <a:off x="0" y="2407208"/>
          <a:ext cx="11692645" cy="118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By 2050, climate change could force up to 216 million people to move within their countries </a:t>
          </a:r>
          <a:endParaRPr lang="en-CA" sz="2500" kern="1200" dirty="0"/>
        </a:p>
      </dsp:txBody>
      <dsp:txXfrm>
        <a:off x="0" y="2407208"/>
        <a:ext cx="11692645" cy="1188507"/>
      </dsp:txXfrm>
    </dsp:sp>
    <dsp:sp modelId="{5B52D4E1-120A-418A-9FB4-22D1FD79B5D4}">
      <dsp:nvSpPr>
        <dsp:cNvPr id="0" name=""/>
        <dsp:cNvSpPr/>
      </dsp:nvSpPr>
      <dsp:spPr>
        <a:xfrm>
          <a:off x="3040087" y="3625424"/>
          <a:ext cx="8652557" cy="5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World Resources Institute</a:t>
          </a:r>
          <a:endParaRPr lang="en-CA" sz="3200" kern="1200" dirty="0"/>
        </a:p>
      </dsp:txBody>
      <dsp:txXfrm>
        <a:off x="3040087" y="3625424"/>
        <a:ext cx="8652557" cy="594164"/>
      </dsp:txXfrm>
    </dsp:sp>
    <dsp:sp modelId="{3BE86E81-B156-42ED-84FB-12B268ED6869}">
      <dsp:nvSpPr>
        <dsp:cNvPr id="0" name=""/>
        <dsp:cNvSpPr/>
      </dsp:nvSpPr>
      <dsp:spPr>
        <a:xfrm>
          <a:off x="0" y="3625424"/>
          <a:ext cx="3040087" cy="5941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FACT</a:t>
          </a:r>
          <a:endParaRPr lang="en-CA" sz="3200" kern="1200" dirty="0"/>
        </a:p>
      </dsp:txBody>
      <dsp:txXfrm>
        <a:off x="29010" y="3654434"/>
        <a:ext cx="2982067" cy="565154"/>
      </dsp:txXfrm>
    </dsp:sp>
    <dsp:sp modelId="{C60BDAC0-621A-4897-B1B4-AC9B98A8E184}">
      <dsp:nvSpPr>
        <dsp:cNvPr id="0" name=""/>
        <dsp:cNvSpPr/>
      </dsp:nvSpPr>
      <dsp:spPr>
        <a:xfrm>
          <a:off x="0" y="4219589"/>
          <a:ext cx="11692645" cy="118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in sub-Saharan Africa where 600 million people still lack access to electricity, women manage the household energy choices and have higher insight into how to protect and use their resources and finances</a:t>
          </a:r>
          <a:endParaRPr lang="en-CA" sz="2500" kern="1200" dirty="0"/>
        </a:p>
      </dsp:txBody>
      <dsp:txXfrm>
        <a:off x="0" y="4219589"/>
        <a:ext cx="11692645" cy="1188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6A60-77EF-4276-8BC7-0D52719704C0}">
      <dsp:nvSpPr>
        <dsp:cNvPr id="0" name=""/>
        <dsp:cNvSpPr/>
      </dsp:nvSpPr>
      <dsp:spPr>
        <a:xfrm>
          <a:off x="0" y="4219589"/>
          <a:ext cx="116926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717C8-15A3-4E7C-AC42-D91F31CAF392}">
      <dsp:nvSpPr>
        <dsp:cNvPr id="0" name=""/>
        <dsp:cNvSpPr/>
      </dsp:nvSpPr>
      <dsp:spPr>
        <a:xfrm>
          <a:off x="0" y="2407208"/>
          <a:ext cx="116926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C34969-3F6A-4F41-81DC-7D067B9B65F5}">
      <dsp:nvSpPr>
        <dsp:cNvPr id="0" name=""/>
        <dsp:cNvSpPr/>
      </dsp:nvSpPr>
      <dsp:spPr>
        <a:xfrm>
          <a:off x="0" y="594827"/>
          <a:ext cx="116926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B12E80-3B55-4156-81A3-296C51231B9B}">
      <dsp:nvSpPr>
        <dsp:cNvPr id="0" name=""/>
        <dsp:cNvSpPr/>
      </dsp:nvSpPr>
      <dsp:spPr>
        <a:xfrm>
          <a:off x="3040087" y="663"/>
          <a:ext cx="8652557" cy="5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UNFPA Climate Empower project</a:t>
          </a:r>
          <a:endParaRPr lang="en-CA" sz="3200" kern="1200" dirty="0"/>
        </a:p>
      </dsp:txBody>
      <dsp:txXfrm>
        <a:off x="3040087" y="663"/>
        <a:ext cx="8652557" cy="594164"/>
      </dsp:txXfrm>
    </dsp:sp>
    <dsp:sp modelId="{08754772-CDAF-48A9-ABD7-320E0B7AE003}">
      <dsp:nvSpPr>
        <dsp:cNvPr id="0" name=""/>
        <dsp:cNvSpPr/>
      </dsp:nvSpPr>
      <dsp:spPr>
        <a:xfrm>
          <a:off x="0" y="663"/>
          <a:ext cx="3040087" cy="5941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FACT</a:t>
          </a:r>
          <a:endParaRPr lang="en-CA" sz="3200" kern="1200" dirty="0"/>
        </a:p>
      </dsp:txBody>
      <dsp:txXfrm>
        <a:off x="29010" y="29673"/>
        <a:ext cx="2982067" cy="565154"/>
      </dsp:txXfrm>
    </dsp:sp>
    <dsp:sp modelId="{7F1725A8-2D06-4C84-9DB8-C9994A19F065}">
      <dsp:nvSpPr>
        <dsp:cNvPr id="0" name=""/>
        <dsp:cNvSpPr/>
      </dsp:nvSpPr>
      <dsp:spPr>
        <a:xfrm>
          <a:off x="0" y="594827"/>
          <a:ext cx="11692645" cy="118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Climate change could force at least 12.5 million girls each year in 30 low- and lower-middle-income countries to abandon their education, with 22 of these countries located in Africa </a:t>
          </a:r>
          <a:endParaRPr lang="en-CA" sz="2500" kern="1200" dirty="0"/>
        </a:p>
      </dsp:txBody>
      <dsp:txXfrm>
        <a:off x="0" y="594827"/>
        <a:ext cx="11692645" cy="1188507"/>
      </dsp:txXfrm>
    </dsp:sp>
    <dsp:sp modelId="{A7F3BB6D-40C3-4920-85F2-337997248799}">
      <dsp:nvSpPr>
        <dsp:cNvPr id="0" name=""/>
        <dsp:cNvSpPr/>
      </dsp:nvSpPr>
      <dsp:spPr>
        <a:xfrm>
          <a:off x="3040087" y="1813043"/>
          <a:ext cx="8652557" cy="5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UN Foundation</a:t>
          </a:r>
          <a:endParaRPr lang="en-CA" sz="3200" kern="1200" dirty="0"/>
        </a:p>
      </dsp:txBody>
      <dsp:txXfrm>
        <a:off x="3040087" y="1813043"/>
        <a:ext cx="8652557" cy="594164"/>
      </dsp:txXfrm>
    </dsp:sp>
    <dsp:sp modelId="{96C6CB03-93B9-47EA-ABA6-B631DC5B8B6C}">
      <dsp:nvSpPr>
        <dsp:cNvPr id="0" name=""/>
        <dsp:cNvSpPr/>
      </dsp:nvSpPr>
      <dsp:spPr>
        <a:xfrm>
          <a:off x="0" y="1813043"/>
          <a:ext cx="3040087" cy="5941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FACT</a:t>
          </a:r>
          <a:endParaRPr lang="en-CA" sz="3200" kern="1200" dirty="0"/>
        </a:p>
      </dsp:txBody>
      <dsp:txXfrm>
        <a:off x="29010" y="1842053"/>
        <a:ext cx="2982067" cy="565154"/>
      </dsp:txXfrm>
    </dsp:sp>
    <dsp:sp modelId="{105FD95D-58CF-4796-9B78-EAB846C7AF0C}">
      <dsp:nvSpPr>
        <dsp:cNvPr id="0" name=""/>
        <dsp:cNvSpPr/>
      </dsp:nvSpPr>
      <dsp:spPr>
        <a:xfrm>
          <a:off x="0" y="2407208"/>
          <a:ext cx="11692645" cy="118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Just 3% of philanthropic environmental funding supports girls’ and women’s environmental activism. </a:t>
          </a:r>
          <a:endParaRPr lang="en-CA" sz="2500" kern="1200" dirty="0"/>
        </a:p>
      </dsp:txBody>
      <dsp:txXfrm>
        <a:off x="0" y="2407208"/>
        <a:ext cx="11692645" cy="1188507"/>
      </dsp:txXfrm>
    </dsp:sp>
    <dsp:sp modelId="{5B52D4E1-120A-418A-9FB4-22D1FD79B5D4}">
      <dsp:nvSpPr>
        <dsp:cNvPr id="0" name=""/>
        <dsp:cNvSpPr/>
      </dsp:nvSpPr>
      <dsp:spPr>
        <a:xfrm>
          <a:off x="3040087" y="3625424"/>
          <a:ext cx="8652557" cy="59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UNFPA Climate Empower project</a:t>
          </a:r>
          <a:endParaRPr lang="en-CA" sz="3200" kern="1200" dirty="0"/>
        </a:p>
      </dsp:txBody>
      <dsp:txXfrm>
        <a:off x="3040087" y="3625424"/>
        <a:ext cx="8652557" cy="594164"/>
      </dsp:txXfrm>
    </dsp:sp>
    <dsp:sp modelId="{3BE86E81-B156-42ED-84FB-12B268ED6869}">
      <dsp:nvSpPr>
        <dsp:cNvPr id="0" name=""/>
        <dsp:cNvSpPr/>
      </dsp:nvSpPr>
      <dsp:spPr>
        <a:xfrm>
          <a:off x="0" y="3625424"/>
          <a:ext cx="3040087" cy="5941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FACT</a:t>
          </a:r>
          <a:endParaRPr lang="en-CA" sz="3200" kern="1200" dirty="0"/>
        </a:p>
      </dsp:txBody>
      <dsp:txXfrm>
        <a:off x="29010" y="3654434"/>
        <a:ext cx="2982067" cy="565154"/>
      </dsp:txXfrm>
    </dsp:sp>
    <dsp:sp modelId="{C60BDAC0-621A-4897-B1B4-AC9B98A8E184}">
      <dsp:nvSpPr>
        <dsp:cNvPr id="0" name=""/>
        <dsp:cNvSpPr/>
      </dsp:nvSpPr>
      <dsp:spPr>
        <a:xfrm>
          <a:off x="0" y="4219589"/>
          <a:ext cx="11692645" cy="118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r>
            <a:rPr kumimoji="0" lang="en-US" sz="2500" b="0" i="0" u="none" strike="noStrike" kern="1200" cap="none" spc="0" normalizeH="0" baseline="0" noProof="0" dirty="0">
              <a:ln>
                <a:noFill/>
              </a:ln>
              <a:solidFill>
                <a:prstClr val="black"/>
              </a:solidFill>
              <a:effectLst/>
              <a:uLnTx/>
              <a:uFillTx/>
              <a:latin typeface="Aptos" panose="02110004020202020204"/>
              <a:ea typeface="+mn-ea"/>
              <a:cs typeface="+mn-cs"/>
            </a:rPr>
            <a:t>If average temperatures were to increase by just 1°C, women would face a staggering 34% greater loss in their total incomes compared to men.</a:t>
          </a:r>
          <a:endParaRPr lang="en-CA" sz="2500" kern="1200" dirty="0"/>
        </a:p>
      </dsp:txBody>
      <dsp:txXfrm>
        <a:off x="0" y="4219589"/>
        <a:ext cx="11692645" cy="11885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E3C54-8823-43D0-8E23-A8DF8105BD76}" type="datetimeFigureOut">
              <a:rPr lang="en-CA" smtClean="0"/>
              <a:t>2026-02-26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05CAE-E1F9-41D7-828C-CE7C47CC6DA8}" type="slidenum">
              <a:rPr lang="en-CA" smtClean="0"/>
              <a:t>‹#›</a:t>
            </a:fld>
            <a:endParaRPr lang="en-CA"/>
          </a:p>
        </p:txBody>
      </p:sp>
    </p:spTree>
    <p:extLst>
      <p:ext uri="{BB962C8B-B14F-4D97-AF65-F5344CB8AC3E}">
        <p14:creationId xmlns:p14="http://schemas.microsoft.com/office/powerpoint/2010/main" val="361869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205CAE-E1F9-41D7-828C-CE7C47CC6DA8}" type="slidenum">
              <a:rPr lang="en-CA" smtClean="0"/>
              <a:t>6</a:t>
            </a:fld>
            <a:endParaRPr lang="en-CA"/>
          </a:p>
        </p:txBody>
      </p:sp>
    </p:spTree>
    <p:extLst>
      <p:ext uri="{BB962C8B-B14F-4D97-AF65-F5344CB8AC3E}">
        <p14:creationId xmlns:p14="http://schemas.microsoft.com/office/powerpoint/2010/main" val="101355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205CAE-E1F9-41D7-828C-CE7C47CC6DA8}" type="slidenum">
              <a:rPr lang="en-CA" smtClean="0"/>
              <a:t>7</a:t>
            </a:fld>
            <a:endParaRPr lang="en-CA"/>
          </a:p>
        </p:txBody>
      </p:sp>
    </p:spTree>
    <p:extLst>
      <p:ext uri="{BB962C8B-B14F-4D97-AF65-F5344CB8AC3E}">
        <p14:creationId xmlns:p14="http://schemas.microsoft.com/office/powerpoint/2010/main" val="352044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9205CAE-E1F9-41D7-828C-CE7C47CC6DA8}" type="slidenum">
              <a:rPr lang="en-CA" smtClean="0"/>
              <a:t>8</a:t>
            </a:fld>
            <a:endParaRPr lang="en-CA"/>
          </a:p>
        </p:txBody>
      </p:sp>
    </p:spTree>
    <p:extLst>
      <p:ext uri="{BB962C8B-B14F-4D97-AF65-F5344CB8AC3E}">
        <p14:creationId xmlns:p14="http://schemas.microsoft.com/office/powerpoint/2010/main" val="32617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F2BB3-1C71-6E8F-5A1E-87B369F2A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DAE44-FD76-3296-4C53-3C141C212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436E8-9A8D-1C3F-E83F-E63F4B83C72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DF90BB1-39BD-152B-474E-DA25BCF336E0}"/>
              </a:ext>
            </a:extLst>
          </p:cNvPr>
          <p:cNvSpPr>
            <a:spLocks noGrp="1"/>
          </p:cNvSpPr>
          <p:nvPr>
            <p:ph type="sldNum" sz="quarter" idx="5"/>
          </p:nvPr>
        </p:nvSpPr>
        <p:spPr/>
        <p:txBody>
          <a:bodyPr/>
          <a:lstStyle/>
          <a:p>
            <a:fld id="{59205CAE-E1F9-41D7-828C-CE7C47CC6DA8}" type="slidenum">
              <a:rPr lang="en-CA" smtClean="0"/>
              <a:t>9</a:t>
            </a:fld>
            <a:endParaRPr lang="en-CA"/>
          </a:p>
        </p:txBody>
      </p:sp>
    </p:spTree>
    <p:extLst>
      <p:ext uri="{BB962C8B-B14F-4D97-AF65-F5344CB8AC3E}">
        <p14:creationId xmlns:p14="http://schemas.microsoft.com/office/powerpoint/2010/main" val="265819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2/26/2026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2662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2/26/2026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0383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2/26/2026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26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2/26/2026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8740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2/26/2026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46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2/26/2026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765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2/26/2026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7807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2/26/2026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9421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2/26/2026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5029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2/26/2026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7753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2/26/2026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148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2/26/2026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17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zonta.org/Web/Web/Causes/Climate_Justice.aspx?hkey=bda8d92c-578a-4497-bf77-695ec0376e5a"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zonta.org/climateempower"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zonta.org/ZontaSaysNO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zonta.org/Web/Causes/ZontaSaysNOW/Ac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zonta.org/Web/Causes/ZontaSaysNOW/Resources" TargetMode="External"/><Relationship Id="rId4" Type="http://schemas.openxmlformats.org/officeDocument/2006/relationships/hyperlink" Target="https://www.zonta.org/Web/Causes/ZontaSaysNOW/Ac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C4E2A6-34D2-7EA6-9C94-4E0A65BAB5AA}"/>
              </a:ext>
            </a:extLst>
          </p:cNvPr>
          <p:cNvPicPr>
            <a:picLocks noChangeAspect="1"/>
          </p:cNvPicPr>
          <p:nvPr/>
        </p:nvPicPr>
        <p:blipFill>
          <a:blip r:embed="rId2"/>
          <a:srcRect t="5154" b="38596"/>
          <a:stretch>
            <a:fillRect/>
          </a:stretch>
        </p:blipFill>
        <p:spPr>
          <a:xfrm>
            <a:off x="20" y="10"/>
            <a:ext cx="12191979" cy="6857990"/>
          </a:xfrm>
          <a:prstGeom prst="rect">
            <a:avLst/>
          </a:prstGeom>
        </p:spPr>
      </p:pic>
      <p:pic>
        <p:nvPicPr>
          <p:cNvPr id="8" name="Picture 7">
            <a:extLst>
              <a:ext uri="{FF2B5EF4-FFF2-40B4-BE49-F238E27FC236}">
                <a16:creationId xmlns:a16="http://schemas.microsoft.com/office/drawing/2014/main" id="{6AA649A5-58CC-D39B-F0E1-24D31BE7C89E}"/>
              </a:ext>
            </a:extLst>
          </p:cNvPr>
          <p:cNvPicPr>
            <a:picLocks noChangeAspect="1"/>
          </p:cNvPicPr>
          <p:nvPr/>
        </p:nvPicPr>
        <p:blipFill>
          <a:blip r:embed="rId3"/>
          <a:stretch>
            <a:fillRect/>
          </a:stretch>
        </p:blipFill>
        <p:spPr>
          <a:xfrm>
            <a:off x="253137" y="933855"/>
            <a:ext cx="11708504" cy="5000017"/>
          </a:xfrm>
          <a:prstGeom prst="rect">
            <a:avLst/>
          </a:prstGeom>
        </p:spPr>
      </p:pic>
      <p:sp>
        <p:nvSpPr>
          <p:cNvPr id="2" name="Date Placeholder 1">
            <a:extLst>
              <a:ext uri="{FF2B5EF4-FFF2-40B4-BE49-F238E27FC236}">
                <a16:creationId xmlns:a16="http://schemas.microsoft.com/office/drawing/2014/main" id="{38B9E767-BFD3-C351-4739-61C563AF02D1}"/>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267464009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3482BC-414D-2AF0-0B3D-E96CFC1999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93208A-89F4-50D4-E625-567BF97DF8B7}"/>
              </a:ext>
            </a:extLst>
          </p:cNvPr>
          <p:cNvPicPr>
            <a:picLocks noChangeAspect="1"/>
          </p:cNvPicPr>
          <p:nvPr/>
        </p:nvPicPr>
        <p:blipFill>
          <a:blip r:embed="rId2"/>
          <a:srcRect t="5154" b="38596"/>
          <a:stretch>
            <a:fill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2598F9DB-8002-7709-FDFE-BE6D589D797A}"/>
              </a:ext>
            </a:extLst>
          </p:cNvPr>
          <p:cNvSpPr txBox="1"/>
          <p:nvPr/>
        </p:nvSpPr>
        <p:spPr>
          <a:xfrm>
            <a:off x="719848" y="661481"/>
            <a:ext cx="535021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5F71"/>
                </a:solidFill>
                <a:effectLst/>
                <a:uLnTx/>
                <a:uFillTx/>
                <a:latin typeface="Lato" panose="020F0502020204030203" pitchFamily="34" charset="0"/>
                <a:ea typeface="+mn-ea"/>
                <a:cs typeface="+mn-cs"/>
              </a:rPr>
              <a:t>During climate-related disasters, women are more likely to be injured or killed, lose their job, or be forced into slavery or prostitution to survive.</a:t>
            </a:r>
            <a:endParaRPr kumimoji="0" lang="en-CA" sz="2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9988598-E9F3-7FE3-CC50-1FC1A4008595}"/>
              </a:ext>
            </a:extLst>
          </p:cNvPr>
          <p:cNvSpPr txBox="1"/>
          <p:nvPr/>
        </p:nvSpPr>
        <p:spPr>
          <a:xfrm>
            <a:off x="3617069" y="3521413"/>
            <a:ext cx="808854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5F71"/>
                </a:solidFill>
                <a:effectLst/>
                <a:uLnTx/>
                <a:uFillTx/>
                <a:latin typeface="Lato" panose="020F0502020204030203" pitchFamily="34" charset="0"/>
                <a:ea typeface="+mn-ea"/>
                <a:cs typeface="+mn-cs"/>
              </a:rPr>
              <a:t>With each climate-related disaster, women fall farther behind men. Women are less able to rebuild their lives due to the widening gender gaps in education, pay, legal rights, leadership, and societal responses to climate change.</a:t>
            </a:r>
            <a:endParaRPr kumimoji="0" lang="en-CA"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TextBox 8">
            <a:hlinkClick r:id="rId3"/>
            <a:extLst>
              <a:ext uri="{FF2B5EF4-FFF2-40B4-BE49-F238E27FC236}">
                <a16:creationId xmlns:a16="http://schemas.microsoft.com/office/drawing/2014/main" id="{03AE8865-F856-9B04-F9EC-97643B2DA8D1}"/>
              </a:ext>
            </a:extLst>
          </p:cNvPr>
          <p:cNvSpPr txBox="1"/>
          <p:nvPr/>
        </p:nvSpPr>
        <p:spPr>
          <a:xfrm>
            <a:off x="797669" y="4456303"/>
            <a:ext cx="266051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ptos" panose="02110004020202020204"/>
                <a:ea typeface="+mn-ea"/>
                <a:cs typeface="+mn-cs"/>
              </a:rPr>
              <a:t>https://www.zonta.org/Web/Web/Causes/Climate_Justice.aspx?hkey=bda8d92c-578a-4497-bf77-695ec0376e5a</a:t>
            </a:r>
          </a:p>
        </p:txBody>
      </p:sp>
      <p:sp>
        <p:nvSpPr>
          <p:cNvPr id="10" name="Footer Placeholder 1">
            <a:extLst>
              <a:ext uri="{FF2B5EF4-FFF2-40B4-BE49-F238E27FC236}">
                <a16:creationId xmlns:a16="http://schemas.microsoft.com/office/drawing/2014/main" id="{3500AAE8-62E1-78D5-B91B-FFF23A06D833}"/>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sp>
        <p:nvSpPr>
          <p:cNvPr id="2" name="Date Placeholder 1">
            <a:extLst>
              <a:ext uri="{FF2B5EF4-FFF2-40B4-BE49-F238E27FC236}">
                <a16:creationId xmlns:a16="http://schemas.microsoft.com/office/drawing/2014/main" id="{182F75A3-32DC-A981-CC1B-6C38AB7EDA86}"/>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1080668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BDF90F-BE8E-27D0-53A4-3C4E5F48C47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411BB7-35DF-93F8-9036-219AEC7FD6BD}"/>
              </a:ext>
            </a:extLst>
          </p:cNvPr>
          <p:cNvPicPr>
            <a:picLocks noChangeAspect="1"/>
          </p:cNvPicPr>
          <p:nvPr/>
        </p:nvPicPr>
        <p:blipFill>
          <a:blip r:embed="rId2"/>
          <a:srcRect t="5154" b="38596"/>
          <a:stretch>
            <a:fillRect/>
          </a:stretch>
        </p:blipFill>
        <p:spPr>
          <a:xfrm>
            <a:off x="20" y="10"/>
            <a:ext cx="12191979" cy="6857990"/>
          </a:xfrm>
          <a:prstGeom prst="rect">
            <a:avLst/>
          </a:prstGeom>
        </p:spPr>
      </p:pic>
      <p:sp>
        <p:nvSpPr>
          <p:cNvPr id="10" name="Footer Placeholder 1">
            <a:extLst>
              <a:ext uri="{FF2B5EF4-FFF2-40B4-BE49-F238E27FC236}">
                <a16:creationId xmlns:a16="http://schemas.microsoft.com/office/drawing/2014/main" id="{6C89C221-DA49-617A-6B48-484ADBBF99C5}"/>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graphicFrame>
        <p:nvGraphicFramePr>
          <p:cNvPr id="7" name="Diagram 6">
            <a:extLst>
              <a:ext uri="{FF2B5EF4-FFF2-40B4-BE49-F238E27FC236}">
                <a16:creationId xmlns:a16="http://schemas.microsoft.com/office/drawing/2014/main" id="{CC43CF34-F320-16A1-4616-6DE5FAE7DEAE}"/>
              </a:ext>
            </a:extLst>
          </p:cNvPr>
          <p:cNvGraphicFramePr/>
          <p:nvPr>
            <p:extLst>
              <p:ext uri="{D42A27DB-BD31-4B8C-83A1-F6EECF244321}">
                <p14:modId xmlns:p14="http://schemas.microsoft.com/office/powerpoint/2010/main" val="833594045"/>
              </p:ext>
            </p:extLst>
          </p:nvPr>
        </p:nvGraphicFramePr>
        <p:xfrm>
          <a:off x="0" y="38892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Young woman thinking">
            <a:extLst>
              <a:ext uri="{FF2B5EF4-FFF2-40B4-BE49-F238E27FC236}">
                <a16:creationId xmlns:a16="http://schemas.microsoft.com/office/drawing/2014/main" id="{D51F5789-BA55-DAB9-E6FF-E56DA9D3E6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1777" y="3132306"/>
            <a:ext cx="3920223" cy="2616740"/>
          </a:xfrm>
          <a:prstGeom prst="rect">
            <a:avLst/>
          </a:prstGeom>
        </p:spPr>
      </p:pic>
      <p:sp>
        <p:nvSpPr>
          <p:cNvPr id="16" name="TextBox 15">
            <a:extLst>
              <a:ext uri="{FF2B5EF4-FFF2-40B4-BE49-F238E27FC236}">
                <a16:creationId xmlns:a16="http://schemas.microsoft.com/office/drawing/2014/main" id="{490F657C-55C1-7400-7414-1729B6EC8F9E}"/>
              </a:ext>
            </a:extLst>
          </p:cNvPr>
          <p:cNvSpPr txBox="1"/>
          <p:nvPr/>
        </p:nvSpPr>
        <p:spPr>
          <a:xfrm>
            <a:off x="8229600" y="2217904"/>
            <a:ext cx="3962400" cy="954107"/>
          </a:xfrm>
          <a:prstGeom prst="rect">
            <a:avLst/>
          </a:prstGeom>
          <a:noFill/>
        </p:spPr>
        <p:txBody>
          <a:bodyPr wrap="square" rtlCol="0">
            <a:spAutoFit/>
          </a:bodyPr>
          <a:lstStyle/>
          <a:p>
            <a:r>
              <a:rPr lang="en-US" sz="2800" b="1" dirty="0">
                <a:solidFill>
                  <a:srgbClr val="FF0000"/>
                </a:solidFill>
              </a:rPr>
              <a:t>Having fewer resources and choices</a:t>
            </a:r>
            <a:endParaRPr lang="en-CA" sz="2800" b="1" dirty="0">
              <a:solidFill>
                <a:srgbClr val="FF0000"/>
              </a:solidFill>
            </a:endParaRPr>
          </a:p>
        </p:txBody>
      </p:sp>
      <p:sp>
        <p:nvSpPr>
          <p:cNvPr id="2" name="Date Placeholder 1">
            <a:extLst>
              <a:ext uri="{FF2B5EF4-FFF2-40B4-BE49-F238E27FC236}">
                <a16:creationId xmlns:a16="http://schemas.microsoft.com/office/drawing/2014/main" id="{2AB7414F-8819-0B04-3C84-FF808BFDCAD4}"/>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57040298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95DBC3-6B89-5DB5-7378-33C298079D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12B0B9-A2DD-4D09-C366-F1ABAA0918A1}"/>
              </a:ext>
            </a:extLst>
          </p:cNvPr>
          <p:cNvPicPr>
            <a:picLocks noChangeAspect="1"/>
          </p:cNvPicPr>
          <p:nvPr/>
        </p:nvPicPr>
        <p:blipFill>
          <a:blip r:embed="rId2"/>
          <a:srcRect t="5154" b="38596"/>
          <a:stretch>
            <a:fillRect/>
          </a:stretch>
        </p:blipFill>
        <p:spPr>
          <a:xfrm>
            <a:off x="20" y="10"/>
            <a:ext cx="12191979" cy="6857990"/>
          </a:xfrm>
          <a:prstGeom prst="rect">
            <a:avLst/>
          </a:prstGeom>
        </p:spPr>
      </p:pic>
      <p:sp>
        <p:nvSpPr>
          <p:cNvPr id="10" name="Footer Placeholder 1">
            <a:extLst>
              <a:ext uri="{FF2B5EF4-FFF2-40B4-BE49-F238E27FC236}">
                <a16:creationId xmlns:a16="http://schemas.microsoft.com/office/drawing/2014/main" id="{9739C4D7-6DAC-610A-6FEE-08A0D408967B}"/>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graphicFrame>
        <p:nvGraphicFramePr>
          <p:cNvPr id="5" name="Diagram 4">
            <a:extLst>
              <a:ext uri="{FF2B5EF4-FFF2-40B4-BE49-F238E27FC236}">
                <a16:creationId xmlns:a16="http://schemas.microsoft.com/office/drawing/2014/main" id="{700C3E1D-4AE6-3322-5381-10178B2C9A70}"/>
              </a:ext>
            </a:extLst>
          </p:cNvPr>
          <p:cNvGraphicFramePr/>
          <p:nvPr>
            <p:extLst>
              <p:ext uri="{D42A27DB-BD31-4B8C-83A1-F6EECF244321}">
                <p14:modId xmlns:p14="http://schemas.microsoft.com/office/powerpoint/2010/main" val="1762816676"/>
              </p:ext>
            </p:extLst>
          </p:nvPr>
        </p:nvGraphicFramePr>
        <p:xfrm>
          <a:off x="214009" y="719667"/>
          <a:ext cx="11692645" cy="54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5CED22BB-2AC6-3C61-6FB7-434AB3C8D820}"/>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28247463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218B0-5FC5-836B-E03C-2F26FA887D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E8570E0-1123-B66F-BB96-35C80FB5FF26}"/>
              </a:ext>
            </a:extLst>
          </p:cNvPr>
          <p:cNvPicPr>
            <a:picLocks noChangeAspect="1"/>
          </p:cNvPicPr>
          <p:nvPr/>
        </p:nvPicPr>
        <p:blipFill>
          <a:blip r:embed="rId2"/>
          <a:srcRect t="5154" b="38596"/>
          <a:stretch>
            <a:fillRect/>
          </a:stretch>
        </p:blipFill>
        <p:spPr>
          <a:xfrm>
            <a:off x="20" y="10"/>
            <a:ext cx="12191979" cy="6857990"/>
          </a:xfrm>
          <a:prstGeom prst="rect">
            <a:avLst/>
          </a:prstGeom>
        </p:spPr>
      </p:pic>
      <p:sp>
        <p:nvSpPr>
          <p:cNvPr id="10" name="Footer Placeholder 1">
            <a:extLst>
              <a:ext uri="{FF2B5EF4-FFF2-40B4-BE49-F238E27FC236}">
                <a16:creationId xmlns:a16="http://schemas.microsoft.com/office/drawing/2014/main" id="{B3F79088-2242-0308-C364-DAE6998C4A8A}"/>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graphicFrame>
        <p:nvGraphicFramePr>
          <p:cNvPr id="5" name="Diagram 4">
            <a:extLst>
              <a:ext uri="{FF2B5EF4-FFF2-40B4-BE49-F238E27FC236}">
                <a16:creationId xmlns:a16="http://schemas.microsoft.com/office/drawing/2014/main" id="{C92748B9-CC88-83B9-1B33-0D8CAC73135B}"/>
              </a:ext>
            </a:extLst>
          </p:cNvPr>
          <p:cNvGraphicFramePr/>
          <p:nvPr>
            <p:extLst>
              <p:ext uri="{D42A27DB-BD31-4B8C-83A1-F6EECF244321}">
                <p14:modId xmlns:p14="http://schemas.microsoft.com/office/powerpoint/2010/main" val="2040277913"/>
              </p:ext>
            </p:extLst>
          </p:nvPr>
        </p:nvGraphicFramePr>
        <p:xfrm>
          <a:off x="214009" y="719667"/>
          <a:ext cx="11692645" cy="54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BECAA52B-B49A-D395-CE15-DC8564DAC3EB}"/>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34300441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CBF82A-74F7-5676-0DBB-537C3B9C95E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EEAF7EB-7D4D-4A3C-64EA-5343D27AC405}"/>
              </a:ext>
            </a:extLst>
          </p:cNvPr>
          <p:cNvPicPr>
            <a:picLocks noChangeAspect="1"/>
          </p:cNvPicPr>
          <p:nvPr/>
        </p:nvPicPr>
        <p:blipFill>
          <a:blip r:embed="rId3"/>
          <a:srcRect t="5154" b="38596"/>
          <a:stretch>
            <a:fillRect/>
          </a:stretch>
        </p:blipFill>
        <p:spPr>
          <a:xfrm>
            <a:off x="20" y="10"/>
            <a:ext cx="12191979" cy="6857990"/>
          </a:xfrm>
          <a:prstGeom prst="rect">
            <a:avLst/>
          </a:prstGeom>
        </p:spPr>
      </p:pic>
      <p:sp>
        <p:nvSpPr>
          <p:cNvPr id="10" name="Footer Placeholder 1">
            <a:extLst>
              <a:ext uri="{FF2B5EF4-FFF2-40B4-BE49-F238E27FC236}">
                <a16:creationId xmlns:a16="http://schemas.microsoft.com/office/drawing/2014/main" id="{B17B78CB-0ADA-40E8-D5DD-1B2ECA57A653}"/>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sp>
        <p:nvSpPr>
          <p:cNvPr id="5" name="TextBox 4">
            <a:extLst>
              <a:ext uri="{FF2B5EF4-FFF2-40B4-BE49-F238E27FC236}">
                <a16:creationId xmlns:a16="http://schemas.microsoft.com/office/drawing/2014/main" id="{D609115A-AC3F-5D21-936A-41C493406563}"/>
              </a:ext>
            </a:extLst>
          </p:cNvPr>
          <p:cNvSpPr txBox="1"/>
          <p:nvPr/>
        </p:nvSpPr>
        <p:spPr>
          <a:xfrm>
            <a:off x="6133290" y="2429763"/>
            <a:ext cx="6235428" cy="646331"/>
          </a:xfrm>
          <a:prstGeom prst="rect">
            <a:avLst/>
          </a:prstGeom>
          <a:noFill/>
        </p:spPr>
        <p:txBody>
          <a:bodyPr wrap="square">
            <a:spAutoFit/>
          </a:bodyPr>
          <a:lstStyle/>
          <a:p>
            <a:r>
              <a:rPr lang="en-US" b="0" i="0" dirty="0">
                <a:solidFill>
                  <a:srgbClr val="333333"/>
                </a:solidFill>
                <a:effectLst/>
                <a:latin typeface="Lato" panose="020F0502020204030203" pitchFamily="34" charset="0"/>
              </a:rPr>
              <a:t>Zonta International has committed US$1,000,000 to the UNFPA program: Climate Empower</a:t>
            </a:r>
            <a:endParaRPr lang="en-CA" dirty="0"/>
          </a:p>
        </p:txBody>
      </p:sp>
      <p:pic>
        <p:nvPicPr>
          <p:cNvPr id="8" name="Picture 7">
            <a:extLst>
              <a:ext uri="{FF2B5EF4-FFF2-40B4-BE49-F238E27FC236}">
                <a16:creationId xmlns:a16="http://schemas.microsoft.com/office/drawing/2014/main" id="{89F56B95-0C2A-9258-B98D-A025D52EE4E2}"/>
              </a:ext>
            </a:extLst>
          </p:cNvPr>
          <p:cNvPicPr>
            <a:picLocks noChangeAspect="1"/>
          </p:cNvPicPr>
          <p:nvPr/>
        </p:nvPicPr>
        <p:blipFill>
          <a:blip r:embed="rId4"/>
          <a:stretch>
            <a:fillRect/>
          </a:stretch>
        </p:blipFill>
        <p:spPr>
          <a:xfrm>
            <a:off x="6472264" y="266108"/>
            <a:ext cx="5512083" cy="2006703"/>
          </a:xfrm>
          <a:prstGeom prst="rect">
            <a:avLst/>
          </a:prstGeom>
        </p:spPr>
      </p:pic>
      <p:sp>
        <p:nvSpPr>
          <p:cNvPr id="12" name="TextBox 11">
            <a:extLst>
              <a:ext uri="{FF2B5EF4-FFF2-40B4-BE49-F238E27FC236}">
                <a16:creationId xmlns:a16="http://schemas.microsoft.com/office/drawing/2014/main" id="{F2E44D82-5B0E-35FC-C4B3-5F01F3563F90}"/>
              </a:ext>
            </a:extLst>
          </p:cNvPr>
          <p:cNvSpPr txBox="1"/>
          <p:nvPr/>
        </p:nvSpPr>
        <p:spPr>
          <a:xfrm>
            <a:off x="617708" y="304507"/>
            <a:ext cx="5802548" cy="2677656"/>
          </a:xfrm>
          <a:prstGeom prst="rect">
            <a:avLst/>
          </a:prstGeom>
          <a:noFill/>
        </p:spPr>
        <p:txBody>
          <a:bodyPr wrap="square">
            <a:spAutoFit/>
          </a:bodyPr>
          <a:lstStyle/>
          <a:p>
            <a:pPr lvl="0">
              <a:defRPr/>
            </a:pPr>
            <a:r>
              <a:rPr lang="en-US" sz="2800" dirty="0">
                <a:solidFill>
                  <a:prstClr val="black"/>
                </a:solidFill>
                <a:latin typeface="Aptos" panose="02110004020202020204"/>
              </a:rPr>
              <a:t>The </a:t>
            </a:r>
            <a:r>
              <a:rPr lang="en-US" sz="2800" b="1" dirty="0">
                <a:solidFill>
                  <a:srgbClr val="7030A0"/>
                </a:solidFill>
                <a:latin typeface="Aptos" panose="02110004020202020204"/>
                <a:hlinkClick r:id="rId5">
                  <a:extLst>
                    <a:ext uri="{A12FA001-AC4F-418D-AE19-62706E023703}">
                      <ahyp:hlinkClr xmlns:ahyp="http://schemas.microsoft.com/office/drawing/2018/hyperlinkcolor" val="tx"/>
                    </a:ext>
                  </a:extLst>
                </a:hlinkClick>
              </a:rPr>
              <a:t>Climate Empower: Community Empowerment and Innovation for Gender-Transformative Climate Action</a:t>
            </a:r>
            <a:r>
              <a:rPr lang="en-US" sz="2800" dirty="0">
                <a:solidFill>
                  <a:srgbClr val="7030A0"/>
                </a:solidFill>
                <a:latin typeface="Aptos" panose="02110004020202020204"/>
              </a:rPr>
              <a:t> </a:t>
            </a:r>
            <a:r>
              <a:rPr lang="en-US" sz="2800" dirty="0">
                <a:solidFill>
                  <a:prstClr val="black"/>
                </a:solidFill>
                <a:latin typeface="Aptos" panose="02110004020202020204"/>
              </a:rPr>
              <a:t>program hopes to strengthen women and girls’ role as agents of change for climate resilience.  </a:t>
            </a:r>
            <a:endParaRPr lang="en-CA" sz="2800" dirty="0">
              <a:solidFill>
                <a:prstClr val="black"/>
              </a:solidFill>
              <a:latin typeface="Aptos" panose="02110004020202020204"/>
            </a:endParaRPr>
          </a:p>
        </p:txBody>
      </p:sp>
      <p:sp>
        <p:nvSpPr>
          <p:cNvPr id="13" name="TextBox 12">
            <a:extLst>
              <a:ext uri="{FF2B5EF4-FFF2-40B4-BE49-F238E27FC236}">
                <a16:creationId xmlns:a16="http://schemas.microsoft.com/office/drawing/2014/main" id="{F414A93D-7186-BC2A-78ED-1A605E4B609D}"/>
              </a:ext>
            </a:extLst>
          </p:cNvPr>
          <p:cNvSpPr txBox="1"/>
          <p:nvPr/>
        </p:nvSpPr>
        <p:spPr>
          <a:xfrm>
            <a:off x="642026" y="3941140"/>
            <a:ext cx="1110898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7030A0"/>
                </a:solidFill>
              </a:rPr>
              <a:t>knowledge of the impacts of climate change and crises on GBV</a:t>
            </a:r>
          </a:p>
          <a:p>
            <a:pPr marL="285750" indent="-285750">
              <a:buFont typeface="Arial" panose="020B0604020202020204" pitchFamily="34" charset="0"/>
              <a:buChar char="•"/>
            </a:pPr>
            <a:r>
              <a:rPr lang="en-US" sz="2800" dirty="0">
                <a:solidFill>
                  <a:srgbClr val="7030A0"/>
                </a:solidFill>
              </a:rPr>
              <a:t>Training to identify and initiate solutions to build resilience</a:t>
            </a:r>
          </a:p>
          <a:p>
            <a:pPr marL="285750" indent="-285750">
              <a:buFont typeface="Arial" panose="020B0604020202020204" pitchFamily="34" charset="0"/>
              <a:buChar char="•"/>
            </a:pPr>
            <a:r>
              <a:rPr lang="en-US" sz="2800" dirty="0">
                <a:solidFill>
                  <a:srgbClr val="7030A0"/>
                </a:solidFill>
              </a:rPr>
              <a:t>Entrepreneurship to empower vulnerable and left behind populations</a:t>
            </a:r>
          </a:p>
          <a:p>
            <a:pPr marL="285750" indent="-285750">
              <a:buFont typeface="Arial" panose="020B0604020202020204" pitchFamily="34" charset="0"/>
              <a:buChar char="•"/>
            </a:pPr>
            <a:r>
              <a:rPr lang="en-US" sz="2800" dirty="0">
                <a:solidFill>
                  <a:srgbClr val="7030A0"/>
                </a:solidFill>
              </a:rPr>
              <a:t>Story telling to demonstrate the role of innovation as a catalyst in preventing climate induced GBV and harmful practices</a:t>
            </a:r>
            <a:endParaRPr lang="en-CA" sz="2800" dirty="0">
              <a:solidFill>
                <a:srgbClr val="7030A0"/>
              </a:solidFill>
            </a:endParaRPr>
          </a:p>
        </p:txBody>
      </p:sp>
      <p:sp>
        <p:nvSpPr>
          <p:cNvPr id="15" name="TextBox 14">
            <a:extLst>
              <a:ext uri="{FF2B5EF4-FFF2-40B4-BE49-F238E27FC236}">
                <a16:creationId xmlns:a16="http://schemas.microsoft.com/office/drawing/2014/main" id="{96AECCFF-BBDC-4229-8349-37B33D68BB02}"/>
              </a:ext>
            </a:extLst>
          </p:cNvPr>
          <p:cNvSpPr txBox="1"/>
          <p:nvPr/>
        </p:nvSpPr>
        <p:spPr>
          <a:xfrm>
            <a:off x="228601" y="3383073"/>
            <a:ext cx="761189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prstClr val="black"/>
                </a:solidFill>
                <a:effectLst/>
                <a:uLnTx/>
                <a:uFillTx/>
                <a:latin typeface="Aptos" panose="02110004020202020204"/>
                <a:ea typeface="+mn-ea"/>
                <a:cs typeface="+mn-cs"/>
              </a:rPr>
              <a:t>Strengthening women and girls as agents of change</a:t>
            </a:r>
          </a:p>
        </p:txBody>
      </p:sp>
      <p:sp>
        <p:nvSpPr>
          <p:cNvPr id="2" name="Date Placeholder 1">
            <a:extLst>
              <a:ext uri="{FF2B5EF4-FFF2-40B4-BE49-F238E27FC236}">
                <a16:creationId xmlns:a16="http://schemas.microsoft.com/office/drawing/2014/main" id="{8727EE3D-0205-E590-7D05-5A2899A9D3F7}"/>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226978552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1EA4FF-3297-7F6D-9482-DAC396CE3B6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84F477-AD5B-4175-01F6-6F4806EA7A5D}"/>
              </a:ext>
            </a:extLst>
          </p:cNvPr>
          <p:cNvPicPr>
            <a:picLocks noChangeAspect="1"/>
          </p:cNvPicPr>
          <p:nvPr/>
        </p:nvPicPr>
        <p:blipFill>
          <a:blip r:embed="rId3"/>
          <a:srcRect t="5154" b="38596"/>
          <a:stretch>
            <a:fillRect/>
          </a:stretch>
        </p:blipFill>
        <p:spPr>
          <a:xfrm>
            <a:off x="20" y="10"/>
            <a:ext cx="12191979" cy="6857990"/>
          </a:xfrm>
          <a:prstGeom prst="rect">
            <a:avLst/>
          </a:prstGeom>
        </p:spPr>
      </p:pic>
      <p:sp>
        <p:nvSpPr>
          <p:cNvPr id="10" name="Footer Placeholder 1">
            <a:extLst>
              <a:ext uri="{FF2B5EF4-FFF2-40B4-BE49-F238E27FC236}">
                <a16:creationId xmlns:a16="http://schemas.microsoft.com/office/drawing/2014/main" id="{379AABDA-3A7D-94DE-57C1-CF87A1741485}"/>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sp>
        <p:nvSpPr>
          <p:cNvPr id="5" name="TextBox 4">
            <a:extLst>
              <a:ext uri="{FF2B5EF4-FFF2-40B4-BE49-F238E27FC236}">
                <a16:creationId xmlns:a16="http://schemas.microsoft.com/office/drawing/2014/main" id="{8734B992-B4FE-F93C-42FC-7BAC1D236DE5}"/>
              </a:ext>
            </a:extLst>
          </p:cNvPr>
          <p:cNvSpPr txBox="1"/>
          <p:nvPr/>
        </p:nvSpPr>
        <p:spPr>
          <a:xfrm>
            <a:off x="617706" y="676471"/>
            <a:ext cx="609924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Aptos" panose="02110004020202020204"/>
                <a:ea typeface="+mn-ea"/>
                <a:cs typeface="+mn-cs"/>
                <a:hlinkClick r:id="rId4">
                  <a:extLst>
                    <a:ext uri="{A12FA001-AC4F-418D-AE19-62706E023703}">
                      <ahyp:hlinkClr xmlns:ahyp="http://schemas.microsoft.com/office/drawing/2018/hyperlinkcolor" val="tx"/>
                    </a:ext>
                  </a:extLst>
                </a:hlinkClick>
              </a:rPr>
              <a:t>Zonta Says NOW to Gender-Equal Climate Action</a:t>
            </a:r>
            <a:r>
              <a:rPr kumimoji="0" lang="en-US" sz="2800" b="0" i="0" u="none" strike="noStrike" kern="1200" cap="none" spc="0" normalizeH="0" baseline="0" noProof="0" dirty="0">
                <a:ln>
                  <a:noFill/>
                </a:ln>
                <a:solidFill>
                  <a:srgbClr val="7030A0"/>
                </a:solidFill>
                <a:effectLst/>
                <a:uLnTx/>
                <a:uFillTx/>
                <a:latin typeface="Aptos" panose="02110004020202020204"/>
                <a:ea typeface="+mn-ea"/>
                <a:cs typeface="+mn-cs"/>
              </a:rPr>
              <a:t>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is Zonta International’s global initiative to achieve gender-equal climate justice. </a:t>
            </a:r>
          </a:p>
        </p:txBody>
      </p:sp>
      <p:sp>
        <p:nvSpPr>
          <p:cNvPr id="8" name="TextBox 7">
            <a:extLst>
              <a:ext uri="{FF2B5EF4-FFF2-40B4-BE49-F238E27FC236}">
                <a16:creationId xmlns:a16="http://schemas.microsoft.com/office/drawing/2014/main" id="{4154FEF1-744C-0F73-50C1-207FCE4A201A}"/>
              </a:ext>
            </a:extLst>
          </p:cNvPr>
          <p:cNvSpPr txBox="1"/>
          <p:nvPr/>
        </p:nvSpPr>
        <p:spPr>
          <a:xfrm>
            <a:off x="972766" y="3592457"/>
            <a:ext cx="9416373" cy="1815882"/>
          </a:xfrm>
          <a:prstGeom prst="rect">
            <a:avLst/>
          </a:prstGeom>
          <a:noFill/>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Zonta members advocate for women’s full and equal participation in the economy and support their inclusion as decisionmakers on environmental sustainability at national and local levels.</a:t>
            </a:r>
            <a:endParaRPr lang="en-CA" sz="2800" dirty="0"/>
          </a:p>
        </p:txBody>
      </p:sp>
      <p:sp>
        <p:nvSpPr>
          <p:cNvPr id="12" name="TextBox 11">
            <a:hlinkClick r:id="rId4"/>
            <a:extLst>
              <a:ext uri="{FF2B5EF4-FFF2-40B4-BE49-F238E27FC236}">
                <a16:creationId xmlns:a16="http://schemas.microsoft.com/office/drawing/2014/main" id="{6A78226F-D1BF-9BEE-A0AB-6860BEC78F77}"/>
              </a:ext>
            </a:extLst>
          </p:cNvPr>
          <p:cNvSpPr txBox="1"/>
          <p:nvPr/>
        </p:nvSpPr>
        <p:spPr>
          <a:xfrm>
            <a:off x="7081737" y="1459307"/>
            <a:ext cx="40856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rPr>
              <a:t>https://www.zonta.org/ZontaSaysNOW</a:t>
            </a:r>
          </a:p>
        </p:txBody>
      </p:sp>
      <p:sp>
        <p:nvSpPr>
          <p:cNvPr id="2" name="Date Placeholder 1">
            <a:extLst>
              <a:ext uri="{FF2B5EF4-FFF2-40B4-BE49-F238E27FC236}">
                <a16:creationId xmlns:a16="http://schemas.microsoft.com/office/drawing/2014/main" id="{6E0D7C32-A604-EF70-ACC2-DA0132DFCA55}"/>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23184984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E320ED-9D6B-8A11-CC06-765A808A54B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F316BAA-9047-E468-F09E-38DB438F48BB}"/>
              </a:ext>
            </a:extLst>
          </p:cNvPr>
          <p:cNvPicPr>
            <a:picLocks noChangeAspect="1"/>
          </p:cNvPicPr>
          <p:nvPr/>
        </p:nvPicPr>
        <p:blipFill>
          <a:blip r:embed="rId3"/>
          <a:srcRect t="5154" b="38596"/>
          <a:stretch>
            <a:fillRect/>
          </a:stretch>
        </p:blipFill>
        <p:spPr>
          <a:xfrm>
            <a:off x="20" y="10"/>
            <a:ext cx="12191979" cy="6857990"/>
          </a:xfrm>
          <a:prstGeom prst="rect">
            <a:avLst/>
          </a:prstGeom>
        </p:spPr>
      </p:pic>
      <p:sp>
        <p:nvSpPr>
          <p:cNvPr id="10" name="Footer Placeholder 1">
            <a:extLst>
              <a:ext uri="{FF2B5EF4-FFF2-40B4-BE49-F238E27FC236}">
                <a16:creationId xmlns:a16="http://schemas.microsoft.com/office/drawing/2014/main" id="{B2D5036E-8D4D-0F03-B075-F4E039055D63}"/>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sp>
        <p:nvSpPr>
          <p:cNvPr id="2" name="TextBox 1">
            <a:extLst>
              <a:ext uri="{FF2B5EF4-FFF2-40B4-BE49-F238E27FC236}">
                <a16:creationId xmlns:a16="http://schemas.microsoft.com/office/drawing/2014/main" id="{431056F5-9626-8892-0300-1808B5E55861}"/>
              </a:ext>
            </a:extLst>
          </p:cNvPr>
          <p:cNvSpPr txBox="1"/>
          <p:nvPr/>
        </p:nvSpPr>
        <p:spPr>
          <a:xfrm>
            <a:off x="423423" y="1338710"/>
            <a:ext cx="11010900" cy="49244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Sign the Paris Agreement and uphold the principles of climate justice agreed to</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Actively consider human rights, gender equality and empowerment of women and girls in defining and implementing their national climate action plans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Set up more gender-balanced governing bodies to integrate gender-sensitive climate change measures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Arrange education for girls and support girls’ access to education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Include basic education on climate change and its consequences to nature and societies for all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Ensure climate adaptation and mitigation plans address the unique needs of women and barriers to women’s full participation in the economy,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Include women in the formation of disaster preparedness and response plans</a:t>
            </a:r>
          </a:p>
        </p:txBody>
      </p:sp>
      <p:sp>
        <p:nvSpPr>
          <p:cNvPr id="7" name="TextBox 6">
            <a:extLst>
              <a:ext uri="{FF2B5EF4-FFF2-40B4-BE49-F238E27FC236}">
                <a16:creationId xmlns:a16="http://schemas.microsoft.com/office/drawing/2014/main" id="{A4D6C368-276C-F0A9-8CC6-02DC42BD48CF}"/>
              </a:ext>
            </a:extLst>
          </p:cNvPr>
          <p:cNvSpPr txBox="1">
            <a:spLocks/>
          </p:cNvSpPr>
          <p:nvPr/>
        </p:nvSpPr>
        <p:spPr>
          <a:xfrm>
            <a:off x="705256" y="486543"/>
            <a:ext cx="74659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Aptos" panose="02110004020202020204"/>
                <a:ea typeface="+mn-ea"/>
                <a:cs typeface="+mn-cs"/>
                <a:hlinkClick r:id="rId4">
                  <a:extLst>
                    <a:ext uri="{A12FA001-AC4F-418D-AE19-62706E023703}">
                      <ahyp:hlinkClr xmlns:ahyp="http://schemas.microsoft.com/office/drawing/2018/hyperlinkcolor" val="tx"/>
                    </a:ext>
                  </a:extLst>
                </a:hlinkClick>
              </a:rPr>
              <a:t>Zonta International calls on governments to</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Date Placeholder 1">
            <a:extLst>
              <a:ext uri="{FF2B5EF4-FFF2-40B4-BE49-F238E27FC236}">
                <a16:creationId xmlns:a16="http://schemas.microsoft.com/office/drawing/2014/main" id="{80EF9032-C8F6-EA00-4935-60B533601AE7}"/>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68369092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C61232-FFB1-1CAB-8448-027EA3E91B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C5A6EB-7704-16F8-892C-6EB7170AF09A}"/>
              </a:ext>
            </a:extLst>
          </p:cNvPr>
          <p:cNvPicPr>
            <a:picLocks noChangeAspect="1"/>
          </p:cNvPicPr>
          <p:nvPr/>
        </p:nvPicPr>
        <p:blipFill>
          <a:blip r:embed="rId3"/>
          <a:srcRect t="5154" b="38596"/>
          <a:stretch>
            <a:fillRect/>
          </a:stretch>
        </p:blipFill>
        <p:spPr>
          <a:xfrm>
            <a:off x="20" y="10"/>
            <a:ext cx="12191979" cy="6857990"/>
          </a:xfrm>
          <a:prstGeom prst="rect">
            <a:avLst/>
          </a:prstGeom>
        </p:spPr>
      </p:pic>
      <p:sp>
        <p:nvSpPr>
          <p:cNvPr id="10" name="Footer Placeholder 1">
            <a:extLst>
              <a:ext uri="{FF2B5EF4-FFF2-40B4-BE49-F238E27FC236}">
                <a16:creationId xmlns:a16="http://schemas.microsoft.com/office/drawing/2014/main" id="{8D0C5FED-FF1A-4E58-9134-B66243A0FF8C}"/>
              </a:ext>
            </a:extLst>
          </p:cNvPr>
          <p:cNvSpPr txBox="1">
            <a:spLocks/>
          </p:cNvSpPr>
          <p:nvPr/>
        </p:nvSpPr>
        <p:spPr>
          <a:xfrm>
            <a:off x="0" y="6492875"/>
            <a:ext cx="34432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solidFill>
                  <a:prstClr val="black">
                    <a:tint val="82000"/>
                  </a:prstClr>
                </a:solidFill>
                <a:latin typeface="Aptos" panose="02110004020202020204"/>
              </a:rPr>
              <a:t>Renuka Gamage - Zonta Club of Ottawa CANADA</a:t>
            </a:r>
          </a:p>
        </p:txBody>
      </p:sp>
      <p:sp>
        <p:nvSpPr>
          <p:cNvPr id="2" name="TextBox 1">
            <a:extLst>
              <a:ext uri="{FF2B5EF4-FFF2-40B4-BE49-F238E27FC236}">
                <a16:creationId xmlns:a16="http://schemas.microsoft.com/office/drawing/2014/main" id="{FE935158-0A17-BDEF-4D1A-1B0BE5250DBD}"/>
              </a:ext>
            </a:extLst>
          </p:cNvPr>
          <p:cNvSpPr txBox="1"/>
          <p:nvPr/>
        </p:nvSpPr>
        <p:spPr>
          <a:xfrm>
            <a:off x="423423" y="1280344"/>
            <a:ext cx="11010900" cy="4401205"/>
          </a:xfrm>
          <a:prstGeom prst="rect">
            <a:avLst/>
          </a:prstGeom>
          <a:noFill/>
        </p:spPr>
        <p:txBody>
          <a:bodyPr wrap="square" rtlCol="0">
            <a:spAutoFit/>
          </a:bodyPr>
          <a:lstStyle/>
          <a:p>
            <a:pPr marL="285750" lvl="0" indent="-285750">
              <a:spcAft>
                <a:spcPts val="1200"/>
              </a:spcAft>
              <a:buFont typeface="Arial" panose="020B0604020202020204" pitchFamily="34" charset="0"/>
              <a:buChar char="•"/>
              <a:defRPr/>
            </a:pPr>
            <a:r>
              <a:rPr lang="en-US" sz="2400" dirty="0">
                <a:solidFill>
                  <a:srgbClr val="333333"/>
                </a:solidFill>
                <a:latin typeface="Lato" panose="020F0502020204030203" pitchFamily="34" charset="0"/>
              </a:rPr>
              <a:t>Increase their </a:t>
            </a:r>
            <a:r>
              <a:rPr lang="en-US" sz="2400" dirty="0">
                <a:solidFill>
                  <a:schemeClr val="accent4">
                    <a:lumMod val="50000"/>
                  </a:schemeClr>
                </a:solidFill>
                <a:highlight>
                  <a:srgbClr val="FFFF00"/>
                </a:highlight>
                <a:latin typeface="Lato" panose="020F0502020204030203" pitchFamily="34" charset="0"/>
              </a:rPr>
              <a:t>awareness of climate change </a:t>
            </a:r>
            <a:r>
              <a:rPr lang="en-US" sz="2400" dirty="0">
                <a:solidFill>
                  <a:srgbClr val="333333"/>
                </a:solidFill>
                <a:latin typeface="Lato" panose="020F0502020204030203" pitchFamily="34" charset="0"/>
              </a:rPr>
              <a:t>and its gender-related consequences and raise awareness locally </a:t>
            </a:r>
          </a:p>
          <a:p>
            <a:pPr marL="285750" lvl="0" indent="-285750">
              <a:spcAft>
                <a:spcPts val="1200"/>
              </a:spcAft>
              <a:buFont typeface="Arial" panose="020B0604020202020204" pitchFamily="34" charset="0"/>
              <a:buChar char="•"/>
              <a:defRPr/>
            </a:pPr>
            <a:r>
              <a:rPr lang="en-US" sz="2400" dirty="0">
                <a:solidFill>
                  <a:srgbClr val="333333"/>
                </a:solidFill>
                <a:latin typeface="Lato" panose="020F0502020204030203" pitchFamily="34" charset="0"/>
              </a:rPr>
              <a:t>Include </a:t>
            </a:r>
            <a:r>
              <a:rPr lang="en-US" sz="2400" dirty="0">
                <a:solidFill>
                  <a:schemeClr val="accent4">
                    <a:lumMod val="50000"/>
                  </a:schemeClr>
                </a:solidFill>
                <a:highlight>
                  <a:srgbClr val="FFFF00"/>
                </a:highlight>
                <a:latin typeface="Lato" panose="020F0502020204030203" pitchFamily="34" charset="0"/>
              </a:rPr>
              <a:t>gendered climate change advocacy actions </a:t>
            </a:r>
            <a:r>
              <a:rPr lang="en-US" sz="2400" dirty="0">
                <a:solidFill>
                  <a:srgbClr val="333333"/>
                </a:solidFill>
                <a:latin typeface="Lato" panose="020F0502020204030203" pitchFamily="34" charset="0"/>
              </a:rPr>
              <a:t>in their advocacy plans </a:t>
            </a:r>
          </a:p>
          <a:p>
            <a:pPr marL="285750" lvl="0" indent="-285750">
              <a:spcAft>
                <a:spcPts val="1200"/>
              </a:spcAft>
              <a:buFont typeface="Arial" panose="020B0604020202020204" pitchFamily="34" charset="0"/>
              <a:buChar char="•"/>
              <a:defRPr/>
            </a:pPr>
            <a:r>
              <a:rPr lang="en-US" sz="2400" dirty="0">
                <a:solidFill>
                  <a:srgbClr val="333333"/>
                </a:solidFill>
                <a:latin typeface="Lato" panose="020F0502020204030203" pitchFamily="34" charset="0"/>
              </a:rPr>
              <a:t>Support </a:t>
            </a:r>
            <a:r>
              <a:rPr lang="en-US" sz="2400" dirty="0">
                <a:solidFill>
                  <a:schemeClr val="accent4">
                    <a:lumMod val="50000"/>
                  </a:schemeClr>
                </a:solidFill>
                <a:highlight>
                  <a:srgbClr val="FFFF00"/>
                </a:highlight>
                <a:latin typeface="Lato" panose="020F0502020204030203" pitchFamily="34" charset="0"/>
              </a:rPr>
              <a:t>the inclusion of women at the national and local tables </a:t>
            </a:r>
            <a:r>
              <a:rPr lang="en-US" sz="2400" dirty="0">
                <a:solidFill>
                  <a:srgbClr val="333333"/>
                </a:solidFill>
                <a:latin typeface="Lato" panose="020F0502020204030203" pitchFamily="34" charset="0"/>
              </a:rPr>
              <a:t>of decision-makers on environmental sustainability </a:t>
            </a:r>
          </a:p>
          <a:p>
            <a:pPr marL="285750" lvl="0" indent="-285750">
              <a:spcAft>
                <a:spcPts val="1200"/>
              </a:spcAft>
              <a:buFont typeface="Arial" panose="020B0604020202020204" pitchFamily="34" charset="0"/>
              <a:buChar char="•"/>
              <a:defRPr/>
            </a:pPr>
            <a:r>
              <a:rPr lang="en-US" sz="2400" dirty="0">
                <a:solidFill>
                  <a:srgbClr val="333333"/>
                </a:solidFill>
                <a:latin typeface="Lato" panose="020F0502020204030203" pitchFamily="34" charset="0"/>
              </a:rPr>
              <a:t>Promote </a:t>
            </a:r>
            <a:r>
              <a:rPr lang="en-US" sz="2400" dirty="0">
                <a:solidFill>
                  <a:schemeClr val="accent4">
                    <a:lumMod val="50000"/>
                  </a:schemeClr>
                </a:solidFill>
                <a:highlight>
                  <a:srgbClr val="FFFF00"/>
                </a:highlight>
                <a:latin typeface="Lato" panose="020F0502020204030203" pitchFamily="34" charset="0"/>
              </a:rPr>
              <a:t>girls’ education, the inclusion of climate literacy in schools, and girls’ participation in STEM studies </a:t>
            </a:r>
            <a:r>
              <a:rPr lang="en-US" sz="2400" dirty="0">
                <a:solidFill>
                  <a:srgbClr val="333333"/>
                </a:solidFill>
                <a:latin typeface="Lato" panose="020F0502020204030203" pitchFamily="34" charset="0"/>
              </a:rPr>
              <a:t>to increase gendered scientific and technical contributions to climate change mitigation </a:t>
            </a:r>
          </a:p>
          <a:p>
            <a:pPr marL="285750" lvl="0" indent="-285750">
              <a:spcAft>
                <a:spcPts val="1200"/>
              </a:spcAft>
              <a:buFont typeface="Arial" panose="020B0604020202020204" pitchFamily="34" charset="0"/>
              <a:buChar char="•"/>
              <a:defRPr/>
            </a:pPr>
            <a:r>
              <a:rPr lang="en-US" sz="2400" dirty="0">
                <a:solidFill>
                  <a:schemeClr val="accent4">
                    <a:lumMod val="50000"/>
                  </a:schemeClr>
                </a:solidFill>
                <a:highlight>
                  <a:srgbClr val="FFFF00"/>
                </a:highlight>
                <a:latin typeface="Lato" panose="020F0502020204030203" pitchFamily="34" charset="0"/>
              </a:rPr>
              <a:t>Advocate for national policies </a:t>
            </a:r>
            <a:r>
              <a:rPr lang="en-US" sz="2400" dirty="0">
                <a:solidFill>
                  <a:srgbClr val="333333"/>
                </a:solidFill>
                <a:latin typeface="Lato" panose="020F0502020204030203" pitchFamily="34" charset="0"/>
              </a:rPr>
              <a:t>that consider women’s economic opportunities and ensure their full and equal participation in the economy </a:t>
            </a:r>
          </a:p>
        </p:txBody>
      </p:sp>
      <p:sp>
        <p:nvSpPr>
          <p:cNvPr id="7" name="TextBox 6">
            <a:extLst>
              <a:ext uri="{FF2B5EF4-FFF2-40B4-BE49-F238E27FC236}">
                <a16:creationId xmlns:a16="http://schemas.microsoft.com/office/drawing/2014/main" id="{F5DAA795-CC80-34A0-9D97-7E7BC94BD441}"/>
              </a:ext>
            </a:extLst>
          </p:cNvPr>
          <p:cNvSpPr txBox="1">
            <a:spLocks/>
          </p:cNvSpPr>
          <p:nvPr/>
        </p:nvSpPr>
        <p:spPr>
          <a:xfrm>
            <a:off x="705256" y="486543"/>
            <a:ext cx="8049638" cy="523220"/>
          </a:xfrm>
          <a:prstGeom prst="rect">
            <a:avLst/>
          </a:prstGeom>
          <a:noFill/>
        </p:spPr>
        <p:txBody>
          <a:bodyPr wrap="square">
            <a:spAutoFit/>
          </a:bodyPr>
          <a:lstStyle/>
          <a:p>
            <a:pPr>
              <a:defRPr/>
            </a:pPr>
            <a:r>
              <a:rPr lang="en-US" sz="2800" b="1" dirty="0">
                <a:solidFill>
                  <a:srgbClr val="7030A0"/>
                </a:solidFill>
                <a:latin typeface="Lato" panose="020F0502020204030203" pitchFamily="34" charset="0"/>
                <a:hlinkClick r:id="rId4">
                  <a:extLst>
                    <a:ext uri="{A12FA001-AC4F-418D-AE19-62706E023703}">
                      <ahyp:hlinkClr xmlns:ahyp="http://schemas.microsoft.com/office/drawing/2018/hyperlinkcolor" val="tx"/>
                    </a:ext>
                  </a:extLst>
                </a:hlinkClick>
              </a:rPr>
              <a:t>Zonta International calls on its membership to:</a:t>
            </a:r>
            <a:endParaRPr kumimoji="0" lang="en-US" sz="2800" b="1" i="0" u="none" strike="noStrike" kern="1200" cap="none" spc="0" normalizeH="0" baseline="0" noProof="0" dirty="0">
              <a:ln>
                <a:noFill/>
              </a:ln>
              <a:solidFill>
                <a:srgbClr val="7030A0"/>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E0124BE6-EB90-72E7-D4CF-0E692F09FB57}"/>
              </a:ext>
            </a:extLst>
          </p:cNvPr>
          <p:cNvSpPr txBox="1"/>
          <p:nvPr/>
        </p:nvSpPr>
        <p:spPr>
          <a:xfrm>
            <a:off x="2456234" y="5931720"/>
            <a:ext cx="69601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Lato" panose="020F0502020204030203" pitchFamily="34" charset="0"/>
                <a:ea typeface="+mn-ea"/>
                <a:cs typeface="+mn-cs"/>
                <a:hlinkClick r:id="rId5">
                  <a:extLst>
                    <a:ext uri="{A12FA001-AC4F-418D-AE19-62706E023703}">
                      <ahyp:hlinkClr xmlns:ahyp="http://schemas.microsoft.com/office/drawing/2018/hyperlinkcolor" val="tx"/>
                    </a:ext>
                  </a:extLst>
                </a:hlinkClick>
              </a:rPr>
              <a:t>Zonta Says NOW Action Guides and the Framework for Action</a:t>
            </a:r>
            <a:endParaRPr kumimoji="0" lang="en-CA" sz="1800" b="1" i="0" u="none" strike="noStrike" kern="1200" cap="none" spc="0" normalizeH="0" baseline="0" noProof="0" dirty="0">
              <a:ln>
                <a:noFill/>
              </a:ln>
              <a:solidFill>
                <a:srgbClr val="7030A0"/>
              </a:solidFill>
              <a:effectLst/>
              <a:uLnTx/>
              <a:uFillTx/>
              <a:latin typeface="Aptos" panose="02110004020202020204"/>
              <a:ea typeface="+mn-ea"/>
              <a:cs typeface="+mn-cs"/>
            </a:endParaRPr>
          </a:p>
        </p:txBody>
      </p:sp>
      <p:sp>
        <p:nvSpPr>
          <p:cNvPr id="3" name="Date Placeholder 1">
            <a:extLst>
              <a:ext uri="{FF2B5EF4-FFF2-40B4-BE49-F238E27FC236}">
                <a16:creationId xmlns:a16="http://schemas.microsoft.com/office/drawing/2014/main" id="{21EB586C-21BF-0C22-E95A-B8C8FBB93505}"/>
              </a:ext>
            </a:extLst>
          </p:cNvPr>
          <p:cNvSpPr>
            <a:spLocks noGrp="1"/>
          </p:cNvSpPr>
          <p:nvPr>
            <p:ph type="dt" sz="half" idx="10"/>
          </p:nvPr>
        </p:nvSpPr>
        <p:spPr>
          <a:xfrm>
            <a:off x="9448800" y="6492875"/>
            <a:ext cx="2743200" cy="365125"/>
          </a:xfrm>
        </p:spPr>
        <p:txBody>
          <a:bodyPr/>
          <a:lstStyle/>
          <a:p>
            <a:r>
              <a:rPr lang="en-US" dirty="0"/>
              <a:t>2/25/2026</a:t>
            </a:r>
          </a:p>
        </p:txBody>
      </p:sp>
    </p:spTree>
    <p:extLst>
      <p:ext uri="{BB962C8B-B14F-4D97-AF65-F5344CB8AC3E}">
        <p14:creationId xmlns:p14="http://schemas.microsoft.com/office/powerpoint/2010/main" val="304795907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TotalTime>
  <Words>730</Words>
  <Application>Microsoft Office PowerPoint</Application>
  <PresentationFormat>Widescreen</PresentationFormat>
  <Paragraphs>74</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Grandview Display</vt:lpstr>
      <vt:lpstr>Lato</vt:lpstr>
      <vt:lpstr>DashVTI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Renuka Gamage</dc:creator>
  <cp:lastModifiedBy>Renuka Gamage</cp:lastModifiedBy>
  <cp:revision>2</cp:revision>
  <dcterms:created xsi:type="dcterms:W3CDTF">2026-02-25T20:03:54Z</dcterms:created>
  <dcterms:modified xsi:type="dcterms:W3CDTF">2026-02-26T13:01:49Z</dcterms:modified>
</cp:coreProperties>
</file>